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customXml/itemProps1.xml" ContentType="application/vnd.openxmlformats-officedocument.customXmlProperties+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drawing3.xml" ContentType="application/vnd.ms-office.drawingml.diagramDrawing+xml"/>
  <Override PartName="/ppt/diagrams/quickStyle5.xml" ContentType="application/vnd.openxmlformats-officedocument.drawingml.diagramStyl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data5.xml" ContentType="application/vnd.openxmlformats-officedocument.drawingml.diagramData+xml"/>
  <Override PartName="/ppt/diagrams/colors7.xml" ContentType="application/vnd.openxmlformats-officedocument.drawingml.diagramColors+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customXml/itemProps3.xml" ContentType="application/vnd.openxmlformats-officedocument.customXmlProperti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Default Extension="rels" ContentType="application/vnd.openxmlformats-package.relationships+xml"/>
  <Override PartName="/ppt/diagrams/layout7.xml" ContentType="application/vnd.openxmlformats-officedocument.drawingml.diagramLayout+xml"/>
  <Override PartName="/ppt/slides/slide12.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7" r:id="rId3"/>
    <p:sldId id="257" r:id="rId4"/>
    <p:sldId id="258" r:id="rId5"/>
    <p:sldId id="259" r:id="rId6"/>
    <p:sldId id="260" r:id="rId7"/>
    <p:sldId id="261" r:id="rId8"/>
    <p:sldId id="262" r:id="rId9"/>
    <p:sldId id="264" r:id="rId10"/>
    <p:sldId id="266" r:id="rId11"/>
    <p:sldId id="267"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31" autoAdjust="0"/>
    <p:restoredTop sz="94660"/>
  </p:normalViewPr>
  <p:slideViewPr>
    <p:cSldViewPr>
      <p:cViewPr varScale="1">
        <p:scale>
          <a:sx n="69" d="100"/>
          <a:sy n="69" d="100"/>
        </p:scale>
        <p:origin x="-57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8E410D-2B2E-4347-AC3C-1D91A77DAC16}" type="doc">
      <dgm:prSet loTypeId="urn:microsoft.com/office/officeart/2005/8/layout/pyramid2" loCatId="list" qsTypeId="urn:microsoft.com/office/officeart/2005/8/quickstyle/simple1" qsCatId="simple" csTypeId="urn:microsoft.com/office/officeart/2005/8/colors/accent0_1" csCatId="mainScheme" phldr="1"/>
      <dgm:spPr/>
    </dgm:pt>
    <dgm:pt modelId="{CCDEA3E1-138A-4767-9522-90EFA3799C45}">
      <dgm:prSet phldrT="[Texto]" custT="1"/>
      <dgm:spPr/>
      <dgm:t>
        <a:bodyPr/>
        <a:lstStyle/>
        <a:p>
          <a:r>
            <a:rPr lang="es-MX" sz="2000" dirty="0" smtClean="0"/>
            <a:t>Optimización de R.H. (la persona en el lugar correcto) </a:t>
          </a:r>
          <a:endParaRPr lang="es-MX" sz="2000" dirty="0"/>
        </a:p>
      </dgm:t>
    </dgm:pt>
    <dgm:pt modelId="{16C6648A-6710-4607-BD64-1F662DC048C3}" type="parTrans" cxnId="{EC8D4D0F-441A-4AB0-943E-17289F573600}">
      <dgm:prSet/>
      <dgm:spPr/>
      <dgm:t>
        <a:bodyPr/>
        <a:lstStyle/>
        <a:p>
          <a:endParaRPr lang="es-MX"/>
        </a:p>
      </dgm:t>
    </dgm:pt>
    <dgm:pt modelId="{E200C9A6-A213-45EC-B8E3-807B445A050B}" type="sibTrans" cxnId="{EC8D4D0F-441A-4AB0-943E-17289F573600}">
      <dgm:prSet/>
      <dgm:spPr/>
      <dgm:t>
        <a:bodyPr/>
        <a:lstStyle/>
        <a:p>
          <a:endParaRPr lang="es-MX"/>
        </a:p>
      </dgm:t>
    </dgm:pt>
    <dgm:pt modelId="{CE882AB9-0C16-479F-95D3-CBDF3FD15CCD}">
      <dgm:prSet phldrT="[Texto]" custT="1"/>
      <dgm:spPr/>
      <dgm:t>
        <a:bodyPr/>
        <a:lstStyle/>
        <a:p>
          <a:r>
            <a:rPr lang="es-MX" sz="2000" dirty="0" smtClean="0"/>
            <a:t>Suplir puestos con personas que cubran el mismo perfil</a:t>
          </a:r>
          <a:r>
            <a:rPr lang="es-MX" sz="2000" dirty="0" smtClean="0"/>
            <a:t>. </a:t>
          </a:r>
          <a:endParaRPr lang="es-MX" sz="2000" dirty="0"/>
        </a:p>
      </dgm:t>
    </dgm:pt>
    <dgm:pt modelId="{82085A63-552F-463F-B813-08670D918C46}" type="parTrans" cxnId="{EA907D26-31EF-4661-A4DF-A6B49E38AD88}">
      <dgm:prSet/>
      <dgm:spPr/>
      <dgm:t>
        <a:bodyPr/>
        <a:lstStyle/>
        <a:p>
          <a:endParaRPr lang="es-MX"/>
        </a:p>
      </dgm:t>
    </dgm:pt>
    <dgm:pt modelId="{24FC96EA-CACC-4426-9071-5A3369BDFDAF}" type="sibTrans" cxnId="{EA907D26-31EF-4661-A4DF-A6B49E38AD88}">
      <dgm:prSet/>
      <dgm:spPr/>
      <dgm:t>
        <a:bodyPr/>
        <a:lstStyle/>
        <a:p>
          <a:endParaRPr lang="es-MX"/>
        </a:p>
      </dgm:t>
    </dgm:pt>
    <dgm:pt modelId="{1C00AD2B-B0BE-4D75-88B4-29817DFB6AA6}">
      <dgm:prSet phldrT="[Texto]" custT="1"/>
      <dgm:spPr/>
      <dgm:t>
        <a:bodyPr/>
        <a:lstStyle/>
        <a:p>
          <a:r>
            <a:rPr lang="es-MX" sz="2000" dirty="0" smtClean="0"/>
            <a:t>Economizar las contrataciones. </a:t>
          </a:r>
        </a:p>
        <a:p>
          <a:r>
            <a:rPr lang="es-MX" sz="2000" dirty="0" smtClean="0"/>
            <a:t>Evitar rotación de personal</a:t>
          </a:r>
          <a:endParaRPr lang="es-MX" sz="2000" dirty="0"/>
        </a:p>
      </dgm:t>
    </dgm:pt>
    <dgm:pt modelId="{2C548605-7DE5-46C9-9A3A-A42F169ED212}" type="parTrans" cxnId="{AD4CAD3A-32C0-4CFB-AF9A-1AC0FE5F7A71}">
      <dgm:prSet/>
      <dgm:spPr/>
      <dgm:t>
        <a:bodyPr/>
        <a:lstStyle/>
        <a:p>
          <a:endParaRPr lang="es-MX"/>
        </a:p>
      </dgm:t>
    </dgm:pt>
    <dgm:pt modelId="{AAC07B61-DAA3-412D-8D61-D5C4E59C31A1}" type="sibTrans" cxnId="{AD4CAD3A-32C0-4CFB-AF9A-1AC0FE5F7A71}">
      <dgm:prSet/>
      <dgm:spPr/>
      <dgm:t>
        <a:bodyPr/>
        <a:lstStyle/>
        <a:p>
          <a:endParaRPr lang="es-MX"/>
        </a:p>
      </dgm:t>
    </dgm:pt>
    <dgm:pt modelId="{6E174416-BA6B-4336-A247-9593DBE726ED}">
      <dgm:prSet custT="1"/>
      <dgm:spPr/>
      <dgm:t>
        <a:bodyPr/>
        <a:lstStyle/>
        <a:p>
          <a:r>
            <a:rPr lang="es-MX" sz="2000" dirty="0" smtClean="0"/>
            <a:t>Expandir la base de datos del personal, para apoyar otros cambios</a:t>
          </a:r>
          <a:endParaRPr lang="es-MX" sz="2000" dirty="0"/>
        </a:p>
      </dgm:t>
    </dgm:pt>
    <dgm:pt modelId="{55B932F7-3514-4E4B-A5A1-CE8C263FF3A5}" type="parTrans" cxnId="{48D81CB4-0AFE-4C99-AABE-6F14F36EE453}">
      <dgm:prSet/>
      <dgm:spPr/>
      <dgm:t>
        <a:bodyPr/>
        <a:lstStyle/>
        <a:p>
          <a:endParaRPr lang="es-MX"/>
        </a:p>
      </dgm:t>
    </dgm:pt>
    <dgm:pt modelId="{5972515B-3FBB-4F60-A7E1-9801754BC475}" type="sibTrans" cxnId="{48D81CB4-0AFE-4C99-AABE-6F14F36EE453}">
      <dgm:prSet/>
      <dgm:spPr/>
      <dgm:t>
        <a:bodyPr/>
        <a:lstStyle/>
        <a:p>
          <a:endParaRPr lang="es-MX"/>
        </a:p>
      </dgm:t>
    </dgm:pt>
    <dgm:pt modelId="{A86B7819-9374-43BC-8679-7C20052A2174}">
      <dgm:prSet custT="1"/>
      <dgm:spPr/>
      <dgm:t>
        <a:bodyPr/>
        <a:lstStyle/>
        <a:p>
          <a:r>
            <a:rPr lang="es-MX" sz="2000" dirty="0" smtClean="0"/>
            <a:t>Mano de obra calificada (competitiva)(evaluar al personal y darle seguimiento a cada empleado para ver su desarrollo en la empresa.)</a:t>
          </a:r>
          <a:r>
            <a:rPr lang="es-MX" sz="2000" b="1" dirty="0" smtClean="0"/>
            <a:t> </a:t>
          </a:r>
          <a:endParaRPr lang="es-MX" sz="2000" dirty="0"/>
        </a:p>
      </dgm:t>
    </dgm:pt>
    <dgm:pt modelId="{7A907BAA-961B-4013-927B-10B086C8FEF3}" type="parTrans" cxnId="{8422FD41-9046-44EE-B74B-B8AB75BB0F8C}">
      <dgm:prSet/>
      <dgm:spPr/>
      <dgm:t>
        <a:bodyPr/>
        <a:lstStyle/>
        <a:p>
          <a:endParaRPr lang="es-MX"/>
        </a:p>
      </dgm:t>
    </dgm:pt>
    <dgm:pt modelId="{6ABD95E2-F416-4134-8E03-713894E686CE}" type="sibTrans" cxnId="{8422FD41-9046-44EE-B74B-B8AB75BB0F8C}">
      <dgm:prSet/>
      <dgm:spPr/>
      <dgm:t>
        <a:bodyPr/>
        <a:lstStyle/>
        <a:p>
          <a:endParaRPr lang="es-MX"/>
        </a:p>
      </dgm:t>
    </dgm:pt>
    <dgm:pt modelId="{CE65A02F-C22A-4D6D-8080-22AABA38FF77}" type="pres">
      <dgm:prSet presAssocID="{AD8E410D-2B2E-4347-AC3C-1D91A77DAC16}" presName="compositeShape" presStyleCnt="0">
        <dgm:presLayoutVars>
          <dgm:dir/>
          <dgm:resizeHandles/>
        </dgm:presLayoutVars>
      </dgm:prSet>
      <dgm:spPr/>
    </dgm:pt>
    <dgm:pt modelId="{17AB75EB-4237-445C-9F69-77349E1FD5D9}" type="pres">
      <dgm:prSet presAssocID="{AD8E410D-2B2E-4347-AC3C-1D91A77DAC16}" presName="pyramid" presStyleLbl="node1" presStyleIdx="0" presStyleCnt="1"/>
      <dgm:spPr/>
    </dgm:pt>
    <dgm:pt modelId="{E42374FA-D96E-42B1-BAA2-24DE03511694}" type="pres">
      <dgm:prSet presAssocID="{AD8E410D-2B2E-4347-AC3C-1D91A77DAC16}" presName="theList" presStyleCnt="0"/>
      <dgm:spPr/>
    </dgm:pt>
    <dgm:pt modelId="{49BA869B-3451-4B90-9D02-58B48F405A05}" type="pres">
      <dgm:prSet presAssocID="{CCDEA3E1-138A-4767-9522-90EFA3799C45}" presName="aNode" presStyleLbl="fgAcc1" presStyleIdx="0" presStyleCnt="5" custScaleX="142948" custScaleY="312159" custLinFactY="-69477" custLinFactNeighborX="18911" custLinFactNeighborY="-100000">
        <dgm:presLayoutVars>
          <dgm:bulletEnabled val="1"/>
        </dgm:presLayoutVars>
      </dgm:prSet>
      <dgm:spPr/>
      <dgm:t>
        <a:bodyPr/>
        <a:lstStyle/>
        <a:p>
          <a:endParaRPr lang="es-MX"/>
        </a:p>
      </dgm:t>
    </dgm:pt>
    <dgm:pt modelId="{04951164-E065-41DC-941D-439C63D67B81}" type="pres">
      <dgm:prSet presAssocID="{CCDEA3E1-138A-4767-9522-90EFA3799C45}" presName="aSpace" presStyleCnt="0"/>
      <dgm:spPr/>
    </dgm:pt>
    <dgm:pt modelId="{23F297B5-E3DB-4315-8E93-E8164A498745}" type="pres">
      <dgm:prSet presAssocID="{CE882AB9-0C16-479F-95D3-CBDF3FD15CCD}" presName="aNode" presStyleLbl="fgAcc1" presStyleIdx="1" presStyleCnt="5" custScaleX="155128" custScaleY="312159" custLinFactNeighborX="9296" custLinFactNeighborY="-5706">
        <dgm:presLayoutVars>
          <dgm:bulletEnabled val="1"/>
        </dgm:presLayoutVars>
      </dgm:prSet>
      <dgm:spPr/>
      <dgm:t>
        <a:bodyPr/>
        <a:lstStyle/>
        <a:p>
          <a:endParaRPr lang="es-MX"/>
        </a:p>
      </dgm:t>
    </dgm:pt>
    <dgm:pt modelId="{103DEB3A-B68C-4277-85B1-FA8D23CFA1B9}" type="pres">
      <dgm:prSet presAssocID="{CE882AB9-0C16-479F-95D3-CBDF3FD15CCD}" presName="aSpace" presStyleCnt="0"/>
      <dgm:spPr/>
    </dgm:pt>
    <dgm:pt modelId="{640E58CC-C7C4-4853-9A7D-138023B041CB}" type="pres">
      <dgm:prSet presAssocID="{1C00AD2B-B0BE-4D75-88B4-29817DFB6AA6}" presName="aNode" presStyleLbl="fgAcc1" presStyleIdx="2" presStyleCnt="5" custScaleX="171157" custScaleY="312159" custLinFactY="49058" custLinFactNeighborX="963" custLinFactNeighborY="100000">
        <dgm:presLayoutVars>
          <dgm:bulletEnabled val="1"/>
        </dgm:presLayoutVars>
      </dgm:prSet>
      <dgm:spPr/>
      <dgm:t>
        <a:bodyPr/>
        <a:lstStyle/>
        <a:p>
          <a:endParaRPr lang="es-MX"/>
        </a:p>
      </dgm:t>
    </dgm:pt>
    <dgm:pt modelId="{39655D4D-033F-4557-9985-2D1A27EEF9F0}" type="pres">
      <dgm:prSet presAssocID="{1C00AD2B-B0BE-4D75-88B4-29817DFB6AA6}" presName="aSpace" presStyleCnt="0"/>
      <dgm:spPr/>
    </dgm:pt>
    <dgm:pt modelId="{0256BC0F-B0DF-4688-80B6-E23647AE65D6}" type="pres">
      <dgm:prSet presAssocID="{6E174416-BA6B-4336-A247-9593DBE726ED}" presName="aNode" presStyleLbl="fgAcc1" presStyleIdx="3" presStyleCnt="5" custScaleX="184617" custScaleY="312159" custLinFactY="85219" custLinFactNeighborX="-5128" custLinFactNeighborY="100000">
        <dgm:presLayoutVars>
          <dgm:bulletEnabled val="1"/>
        </dgm:presLayoutVars>
      </dgm:prSet>
      <dgm:spPr/>
      <dgm:t>
        <a:bodyPr/>
        <a:lstStyle/>
        <a:p>
          <a:endParaRPr lang="es-MX"/>
        </a:p>
      </dgm:t>
    </dgm:pt>
    <dgm:pt modelId="{9EDBABB0-775E-4DEB-B070-FF085E1EDD1C}" type="pres">
      <dgm:prSet presAssocID="{6E174416-BA6B-4336-A247-9593DBE726ED}" presName="aSpace" presStyleCnt="0"/>
      <dgm:spPr/>
    </dgm:pt>
    <dgm:pt modelId="{924A7F90-AD51-4256-8CB8-A866A0C8C7B9}" type="pres">
      <dgm:prSet presAssocID="{A86B7819-9374-43BC-8679-7C20052A2174}" presName="aNode" presStyleLbl="fgAcc1" presStyleIdx="4" presStyleCnt="5" custScaleX="200002" custScaleY="419215" custLinFactY="129374" custLinFactNeighborX="-8653" custLinFactNeighborY="200000">
        <dgm:presLayoutVars>
          <dgm:bulletEnabled val="1"/>
        </dgm:presLayoutVars>
      </dgm:prSet>
      <dgm:spPr/>
      <dgm:t>
        <a:bodyPr/>
        <a:lstStyle/>
        <a:p>
          <a:endParaRPr lang="es-MX"/>
        </a:p>
      </dgm:t>
    </dgm:pt>
    <dgm:pt modelId="{6B41AC3C-F179-423E-8F6C-14B68803558C}" type="pres">
      <dgm:prSet presAssocID="{A86B7819-9374-43BC-8679-7C20052A2174}" presName="aSpace" presStyleCnt="0"/>
      <dgm:spPr/>
    </dgm:pt>
  </dgm:ptLst>
  <dgm:cxnLst>
    <dgm:cxn modelId="{EA907D26-31EF-4661-A4DF-A6B49E38AD88}" srcId="{AD8E410D-2B2E-4347-AC3C-1D91A77DAC16}" destId="{CE882AB9-0C16-479F-95D3-CBDF3FD15CCD}" srcOrd="1" destOrd="0" parTransId="{82085A63-552F-463F-B813-08670D918C46}" sibTransId="{24FC96EA-CACC-4426-9071-5A3369BDFDAF}"/>
    <dgm:cxn modelId="{2D865CF7-152E-4A49-A137-883B29F78430}" type="presOf" srcId="{CE882AB9-0C16-479F-95D3-CBDF3FD15CCD}" destId="{23F297B5-E3DB-4315-8E93-E8164A498745}" srcOrd="0" destOrd="0" presId="urn:microsoft.com/office/officeart/2005/8/layout/pyramid2"/>
    <dgm:cxn modelId="{8422FD41-9046-44EE-B74B-B8AB75BB0F8C}" srcId="{AD8E410D-2B2E-4347-AC3C-1D91A77DAC16}" destId="{A86B7819-9374-43BC-8679-7C20052A2174}" srcOrd="4" destOrd="0" parTransId="{7A907BAA-961B-4013-927B-10B086C8FEF3}" sibTransId="{6ABD95E2-F416-4134-8E03-713894E686CE}"/>
    <dgm:cxn modelId="{4EEF14C2-5FDA-4EF9-A257-BFAF956AF490}" type="presOf" srcId="{CCDEA3E1-138A-4767-9522-90EFA3799C45}" destId="{49BA869B-3451-4B90-9D02-58B48F405A05}" srcOrd="0" destOrd="0" presId="urn:microsoft.com/office/officeart/2005/8/layout/pyramid2"/>
    <dgm:cxn modelId="{8CBD7FD8-4D5B-4058-A4AF-16898D215F79}" type="presOf" srcId="{AD8E410D-2B2E-4347-AC3C-1D91A77DAC16}" destId="{CE65A02F-C22A-4D6D-8080-22AABA38FF77}" srcOrd="0" destOrd="0" presId="urn:microsoft.com/office/officeart/2005/8/layout/pyramid2"/>
    <dgm:cxn modelId="{42632859-7AC1-420F-A4E0-2100DEBC3350}" type="presOf" srcId="{6E174416-BA6B-4336-A247-9593DBE726ED}" destId="{0256BC0F-B0DF-4688-80B6-E23647AE65D6}" srcOrd="0" destOrd="0" presId="urn:microsoft.com/office/officeart/2005/8/layout/pyramid2"/>
    <dgm:cxn modelId="{6C5166F3-531B-4923-B3DD-9AD7D9FDEF81}" type="presOf" srcId="{A86B7819-9374-43BC-8679-7C20052A2174}" destId="{924A7F90-AD51-4256-8CB8-A866A0C8C7B9}" srcOrd="0" destOrd="0" presId="urn:microsoft.com/office/officeart/2005/8/layout/pyramid2"/>
    <dgm:cxn modelId="{48D81CB4-0AFE-4C99-AABE-6F14F36EE453}" srcId="{AD8E410D-2B2E-4347-AC3C-1D91A77DAC16}" destId="{6E174416-BA6B-4336-A247-9593DBE726ED}" srcOrd="3" destOrd="0" parTransId="{55B932F7-3514-4E4B-A5A1-CE8C263FF3A5}" sibTransId="{5972515B-3FBB-4F60-A7E1-9801754BC475}"/>
    <dgm:cxn modelId="{790BF3F6-61BE-4B73-9F84-44FAED943146}" type="presOf" srcId="{1C00AD2B-B0BE-4D75-88B4-29817DFB6AA6}" destId="{640E58CC-C7C4-4853-9A7D-138023B041CB}" srcOrd="0" destOrd="0" presId="urn:microsoft.com/office/officeart/2005/8/layout/pyramid2"/>
    <dgm:cxn modelId="{EC8D4D0F-441A-4AB0-943E-17289F573600}" srcId="{AD8E410D-2B2E-4347-AC3C-1D91A77DAC16}" destId="{CCDEA3E1-138A-4767-9522-90EFA3799C45}" srcOrd="0" destOrd="0" parTransId="{16C6648A-6710-4607-BD64-1F662DC048C3}" sibTransId="{E200C9A6-A213-45EC-B8E3-807B445A050B}"/>
    <dgm:cxn modelId="{AD4CAD3A-32C0-4CFB-AF9A-1AC0FE5F7A71}" srcId="{AD8E410D-2B2E-4347-AC3C-1D91A77DAC16}" destId="{1C00AD2B-B0BE-4D75-88B4-29817DFB6AA6}" srcOrd="2" destOrd="0" parTransId="{2C548605-7DE5-46C9-9A3A-A42F169ED212}" sibTransId="{AAC07B61-DAA3-412D-8D61-D5C4E59C31A1}"/>
    <dgm:cxn modelId="{C446915D-B5C3-4E4F-A04B-5EB81AD90A46}" type="presParOf" srcId="{CE65A02F-C22A-4D6D-8080-22AABA38FF77}" destId="{17AB75EB-4237-445C-9F69-77349E1FD5D9}" srcOrd="0" destOrd="0" presId="urn:microsoft.com/office/officeart/2005/8/layout/pyramid2"/>
    <dgm:cxn modelId="{177A6DC5-A51F-4381-BB06-144BECA7AE0A}" type="presParOf" srcId="{CE65A02F-C22A-4D6D-8080-22AABA38FF77}" destId="{E42374FA-D96E-42B1-BAA2-24DE03511694}" srcOrd="1" destOrd="0" presId="urn:microsoft.com/office/officeart/2005/8/layout/pyramid2"/>
    <dgm:cxn modelId="{F6CF147B-4B02-476F-8872-6BB822673165}" type="presParOf" srcId="{E42374FA-D96E-42B1-BAA2-24DE03511694}" destId="{49BA869B-3451-4B90-9D02-58B48F405A05}" srcOrd="0" destOrd="0" presId="urn:microsoft.com/office/officeart/2005/8/layout/pyramid2"/>
    <dgm:cxn modelId="{C0269543-E69F-41BB-BD17-ECDE431195ED}" type="presParOf" srcId="{E42374FA-D96E-42B1-BAA2-24DE03511694}" destId="{04951164-E065-41DC-941D-439C63D67B81}" srcOrd="1" destOrd="0" presId="urn:microsoft.com/office/officeart/2005/8/layout/pyramid2"/>
    <dgm:cxn modelId="{80E718FA-7FFE-4FF9-9596-32E0FD4A6914}" type="presParOf" srcId="{E42374FA-D96E-42B1-BAA2-24DE03511694}" destId="{23F297B5-E3DB-4315-8E93-E8164A498745}" srcOrd="2" destOrd="0" presId="urn:microsoft.com/office/officeart/2005/8/layout/pyramid2"/>
    <dgm:cxn modelId="{9AEC0145-F620-4BB4-9E2E-FDA4CB4584F2}" type="presParOf" srcId="{E42374FA-D96E-42B1-BAA2-24DE03511694}" destId="{103DEB3A-B68C-4277-85B1-FA8D23CFA1B9}" srcOrd="3" destOrd="0" presId="urn:microsoft.com/office/officeart/2005/8/layout/pyramid2"/>
    <dgm:cxn modelId="{57F93BC3-A71A-4D7F-B81C-0239B5050B96}" type="presParOf" srcId="{E42374FA-D96E-42B1-BAA2-24DE03511694}" destId="{640E58CC-C7C4-4853-9A7D-138023B041CB}" srcOrd="4" destOrd="0" presId="urn:microsoft.com/office/officeart/2005/8/layout/pyramid2"/>
    <dgm:cxn modelId="{65E2EEB3-F38B-4008-AC7A-30086F908BCC}" type="presParOf" srcId="{E42374FA-D96E-42B1-BAA2-24DE03511694}" destId="{39655D4D-033F-4557-9985-2D1A27EEF9F0}" srcOrd="5" destOrd="0" presId="urn:microsoft.com/office/officeart/2005/8/layout/pyramid2"/>
    <dgm:cxn modelId="{B0E9F454-279E-4C64-99F3-7CF783A7D33A}" type="presParOf" srcId="{E42374FA-D96E-42B1-BAA2-24DE03511694}" destId="{0256BC0F-B0DF-4688-80B6-E23647AE65D6}" srcOrd="6" destOrd="0" presId="urn:microsoft.com/office/officeart/2005/8/layout/pyramid2"/>
    <dgm:cxn modelId="{5150AD52-1839-4227-9E55-74FD3B8A07EA}" type="presParOf" srcId="{E42374FA-D96E-42B1-BAA2-24DE03511694}" destId="{9EDBABB0-775E-4DEB-B070-FF085E1EDD1C}" srcOrd="7" destOrd="0" presId="urn:microsoft.com/office/officeart/2005/8/layout/pyramid2"/>
    <dgm:cxn modelId="{DD72E780-0710-4020-A90E-07344DAD7BBF}" type="presParOf" srcId="{E42374FA-D96E-42B1-BAA2-24DE03511694}" destId="{924A7F90-AD51-4256-8CB8-A866A0C8C7B9}" srcOrd="8" destOrd="0" presId="urn:microsoft.com/office/officeart/2005/8/layout/pyramid2"/>
    <dgm:cxn modelId="{F8AF0F7C-E765-4397-806A-09C10CDB7596}" type="presParOf" srcId="{E42374FA-D96E-42B1-BAA2-24DE03511694}" destId="{6B41AC3C-F179-423E-8F6C-14B68803558C}" srcOrd="9" destOrd="0" presId="urn:microsoft.com/office/officeart/2005/8/layout/pyramid2"/>
  </dgm:cxnLst>
  <dgm:bg>
    <a:solidFill>
      <a:schemeClr val="accent3">
        <a:lumMod val="60000"/>
        <a:lumOff val="4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87C130-8D26-4CBD-99BD-81494DA78F70}" type="doc">
      <dgm:prSet loTypeId="urn:microsoft.com/office/officeart/2005/8/layout/arrow2" loCatId="process" qsTypeId="urn:microsoft.com/office/officeart/2005/8/quickstyle/simple1" qsCatId="simple" csTypeId="urn:microsoft.com/office/officeart/2005/8/colors/colorful5" csCatId="colorful" phldr="1"/>
      <dgm:spPr/>
      <dgm:t>
        <a:bodyPr/>
        <a:lstStyle/>
        <a:p>
          <a:endParaRPr lang="es-MX"/>
        </a:p>
      </dgm:t>
    </dgm:pt>
    <dgm:pt modelId="{3BD6F057-80C3-4CAD-8F3E-6EF78A7BE58B}">
      <dgm:prSet phldrT="[Texto]" custT="1"/>
      <dgm:spPr/>
      <dgm:t>
        <a:bodyPr/>
        <a:lstStyle/>
        <a:p>
          <a:r>
            <a:rPr lang="es-ES" sz="2400" dirty="0" smtClean="0"/>
            <a:t>1. Determinación de objetivos</a:t>
          </a:r>
          <a:endParaRPr lang="es-MX" sz="2400" dirty="0"/>
        </a:p>
      </dgm:t>
    </dgm:pt>
    <dgm:pt modelId="{EACEED96-2D98-4D66-BD46-AF5CDB3F6062}" type="parTrans" cxnId="{E6737928-5900-4E48-89F4-15C1D2DEFCB7}">
      <dgm:prSet/>
      <dgm:spPr/>
      <dgm:t>
        <a:bodyPr/>
        <a:lstStyle/>
        <a:p>
          <a:endParaRPr lang="es-MX"/>
        </a:p>
      </dgm:t>
    </dgm:pt>
    <dgm:pt modelId="{65A26356-ED26-4D30-99B1-CFAAD541D993}" type="sibTrans" cxnId="{E6737928-5900-4E48-89F4-15C1D2DEFCB7}">
      <dgm:prSet/>
      <dgm:spPr/>
      <dgm:t>
        <a:bodyPr/>
        <a:lstStyle/>
        <a:p>
          <a:endParaRPr lang="es-MX"/>
        </a:p>
      </dgm:t>
    </dgm:pt>
    <dgm:pt modelId="{56BF031F-4CEA-42AA-BE4D-8F644E641647}">
      <dgm:prSet phldrT="[Texto]" custT="1"/>
      <dgm:spPr/>
      <dgm:t>
        <a:bodyPr/>
        <a:lstStyle/>
        <a:p>
          <a:r>
            <a:rPr lang="es-ES" sz="2400" dirty="0" smtClean="0"/>
            <a:t>3. Determinar las necesidades adicionales de los recursos humanos</a:t>
          </a:r>
          <a:endParaRPr lang="es-MX" sz="2400" dirty="0" smtClean="0"/>
        </a:p>
      </dgm:t>
    </dgm:pt>
    <dgm:pt modelId="{903ADD5D-768D-419E-B7FE-2F0C35C08BD3}" type="parTrans" cxnId="{30534466-F842-42B5-A367-26865B85AC93}">
      <dgm:prSet/>
      <dgm:spPr/>
      <dgm:t>
        <a:bodyPr/>
        <a:lstStyle/>
        <a:p>
          <a:endParaRPr lang="es-MX"/>
        </a:p>
      </dgm:t>
    </dgm:pt>
    <dgm:pt modelId="{F00936FD-F820-45DC-8D5B-86BEE5D66359}" type="sibTrans" cxnId="{30534466-F842-42B5-A367-26865B85AC93}">
      <dgm:prSet/>
      <dgm:spPr/>
      <dgm:t>
        <a:bodyPr/>
        <a:lstStyle/>
        <a:p>
          <a:endParaRPr lang="es-MX"/>
        </a:p>
      </dgm:t>
    </dgm:pt>
    <dgm:pt modelId="{F5FC5E85-6A74-465A-B6F0-C40D27357DD4}">
      <dgm:prSet phldrT="[Texto]" custT="1"/>
      <dgm:spPr/>
      <dgm:t>
        <a:bodyPr/>
        <a:lstStyle/>
        <a:p>
          <a:r>
            <a:rPr lang="es-ES" sz="2400" dirty="0" smtClean="0"/>
            <a:t>4. Desarrollar planes de acción para atender las necesidades previstas de recursos humanos</a:t>
          </a:r>
          <a:endParaRPr lang="es-MX" sz="2400" dirty="0" smtClean="0"/>
        </a:p>
      </dgm:t>
    </dgm:pt>
    <dgm:pt modelId="{A101849E-E344-4ABF-BCDF-A727239D612D}" type="parTrans" cxnId="{4797916A-D8F6-4E4E-813F-A2D0BDC1DBDF}">
      <dgm:prSet/>
      <dgm:spPr/>
      <dgm:t>
        <a:bodyPr/>
        <a:lstStyle/>
        <a:p>
          <a:endParaRPr lang="es-MX"/>
        </a:p>
      </dgm:t>
    </dgm:pt>
    <dgm:pt modelId="{7FE0D1D3-8379-4A42-88EC-D0CFBD84D298}" type="sibTrans" cxnId="{4797916A-D8F6-4E4E-813F-A2D0BDC1DBDF}">
      <dgm:prSet/>
      <dgm:spPr/>
      <dgm:t>
        <a:bodyPr/>
        <a:lstStyle/>
        <a:p>
          <a:endParaRPr lang="es-MX"/>
        </a:p>
      </dgm:t>
    </dgm:pt>
    <dgm:pt modelId="{7D6DA009-CABF-48E0-A3AA-232066D7C2FA}">
      <dgm:prSet custT="1"/>
      <dgm:spPr/>
      <dgm:t>
        <a:bodyPr/>
        <a:lstStyle/>
        <a:p>
          <a:r>
            <a:rPr lang="es-ES" sz="2400" dirty="0" smtClean="0"/>
            <a:t>2. Definir demanda de recursos humanos</a:t>
          </a:r>
          <a:endParaRPr lang="es-MX" sz="2400" dirty="0"/>
        </a:p>
      </dgm:t>
    </dgm:pt>
    <dgm:pt modelId="{8331B7EA-A883-42B8-8817-6CE846321888}" type="parTrans" cxnId="{AE500914-5011-42AC-BF23-91C1CE31CCFB}">
      <dgm:prSet/>
      <dgm:spPr/>
      <dgm:t>
        <a:bodyPr/>
        <a:lstStyle/>
        <a:p>
          <a:endParaRPr lang="es-MX"/>
        </a:p>
      </dgm:t>
    </dgm:pt>
    <dgm:pt modelId="{8503D68B-8155-4ADD-A352-8D571B631A0C}" type="sibTrans" cxnId="{AE500914-5011-42AC-BF23-91C1CE31CCFB}">
      <dgm:prSet/>
      <dgm:spPr/>
      <dgm:t>
        <a:bodyPr/>
        <a:lstStyle/>
        <a:p>
          <a:endParaRPr lang="es-MX"/>
        </a:p>
      </dgm:t>
    </dgm:pt>
    <dgm:pt modelId="{16731D55-D8C5-4B7A-B13F-62686E66CE75}" type="pres">
      <dgm:prSet presAssocID="{FB87C130-8D26-4CBD-99BD-81494DA78F70}" presName="arrowDiagram" presStyleCnt="0">
        <dgm:presLayoutVars>
          <dgm:chMax val="5"/>
          <dgm:dir/>
          <dgm:resizeHandles val="exact"/>
        </dgm:presLayoutVars>
      </dgm:prSet>
      <dgm:spPr/>
      <dgm:t>
        <a:bodyPr/>
        <a:lstStyle/>
        <a:p>
          <a:endParaRPr lang="es-MX"/>
        </a:p>
      </dgm:t>
    </dgm:pt>
    <dgm:pt modelId="{5B5CF10B-55D8-4EEA-B747-73AA6CA7885A}" type="pres">
      <dgm:prSet presAssocID="{FB87C130-8D26-4CBD-99BD-81494DA78F70}" presName="arrow" presStyleLbl="bgShp" presStyleIdx="0" presStyleCnt="1" custScaleX="98067" custScaleY="120000" custLinFactNeighborX="-3606" custLinFactNeighborY="909"/>
      <dgm:spPr/>
    </dgm:pt>
    <dgm:pt modelId="{79220242-AEAD-46EB-B722-02FC7E696761}" type="pres">
      <dgm:prSet presAssocID="{FB87C130-8D26-4CBD-99BD-81494DA78F70}" presName="arrowDiagram4" presStyleCnt="0"/>
      <dgm:spPr/>
    </dgm:pt>
    <dgm:pt modelId="{1EFC7CC6-F0F0-4958-8718-016E0800599C}" type="pres">
      <dgm:prSet presAssocID="{3BD6F057-80C3-4CAD-8F3E-6EF78A7BE58B}" presName="bullet4a" presStyleLbl="node1" presStyleIdx="0" presStyleCnt="4" custLinFactX="-19539" custLinFactNeighborX="-100000" custLinFactNeighborY="26223"/>
      <dgm:spPr/>
    </dgm:pt>
    <dgm:pt modelId="{78A6F416-7D0C-40F6-81BF-75D8BAA071AE}" type="pres">
      <dgm:prSet presAssocID="{3BD6F057-80C3-4CAD-8F3E-6EF78A7BE58B}" presName="textBox4a" presStyleLbl="revTx" presStyleIdx="0" presStyleCnt="4" custScaleX="404447" custScaleY="65751" custLinFactX="55040" custLinFactNeighborX="100000" custLinFactNeighborY="-37171">
        <dgm:presLayoutVars>
          <dgm:bulletEnabled val="1"/>
        </dgm:presLayoutVars>
      </dgm:prSet>
      <dgm:spPr/>
      <dgm:t>
        <a:bodyPr/>
        <a:lstStyle/>
        <a:p>
          <a:endParaRPr lang="es-MX"/>
        </a:p>
      </dgm:t>
    </dgm:pt>
    <dgm:pt modelId="{50F23B5F-3302-4FCE-9A1A-12BB5C3BC840}" type="pres">
      <dgm:prSet presAssocID="{7D6DA009-CABF-48E0-A3AA-232066D7C2FA}" presName="bullet4b" presStyleLbl="node1" presStyleIdx="1" presStyleCnt="4" custLinFactX="-98999" custLinFactNeighborX="-100000" custLinFactNeighborY="-47622"/>
      <dgm:spPr/>
    </dgm:pt>
    <dgm:pt modelId="{8CEEEAF9-33E6-4E4B-9678-7B8ABE6699C2}" type="pres">
      <dgm:prSet presAssocID="{7D6DA009-CABF-48E0-A3AA-232066D7C2FA}" presName="textBox4b" presStyleLbl="revTx" presStyleIdx="1" presStyleCnt="4" custScaleX="361135" custScaleY="60217" custLinFactNeighborX="73088" custLinFactNeighborY="-13670">
        <dgm:presLayoutVars>
          <dgm:bulletEnabled val="1"/>
        </dgm:presLayoutVars>
      </dgm:prSet>
      <dgm:spPr/>
      <dgm:t>
        <a:bodyPr/>
        <a:lstStyle/>
        <a:p>
          <a:endParaRPr lang="es-MX"/>
        </a:p>
      </dgm:t>
    </dgm:pt>
    <dgm:pt modelId="{3116C90E-73DE-498B-A31D-8C8E91DC3CB9}" type="pres">
      <dgm:prSet presAssocID="{56BF031F-4CEA-42AA-BE4D-8F644E641647}" presName="bullet4c" presStyleLbl="node1" presStyleIdx="2" presStyleCnt="4" custLinFactX="-43509" custLinFactY="-24803" custLinFactNeighborX="-100000" custLinFactNeighborY="-100000"/>
      <dgm:spPr/>
    </dgm:pt>
    <dgm:pt modelId="{103B5229-F60D-4837-AC66-20521625F003}" type="pres">
      <dgm:prSet presAssocID="{56BF031F-4CEA-42AA-BE4D-8F644E641647}" presName="textBox4c" presStyleLbl="revTx" presStyleIdx="2" presStyleCnt="4" custScaleX="333868" custScaleY="28086" custLinFactNeighborX="19393" custLinFactNeighborY="-38928">
        <dgm:presLayoutVars>
          <dgm:bulletEnabled val="1"/>
        </dgm:presLayoutVars>
      </dgm:prSet>
      <dgm:spPr/>
      <dgm:t>
        <a:bodyPr/>
        <a:lstStyle/>
        <a:p>
          <a:endParaRPr lang="es-MX"/>
        </a:p>
      </dgm:t>
    </dgm:pt>
    <dgm:pt modelId="{375772E1-7E93-400F-B713-F245FD700DFF}" type="pres">
      <dgm:prSet presAssocID="{F5FC5E85-6A74-465A-B6F0-C40D27357DD4}" presName="bullet4d" presStyleLbl="node1" presStyleIdx="3" presStyleCnt="4" custLinFactY="-53391" custLinFactNeighborX="36422" custLinFactNeighborY="-100000"/>
      <dgm:spPr/>
    </dgm:pt>
    <dgm:pt modelId="{2E5CBA66-5088-4DF1-AD19-8C4F4541C2C0}" type="pres">
      <dgm:prSet presAssocID="{F5FC5E85-6A74-465A-B6F0-C40D27357DD4}" presName="textBox4d" presStyleLbl="revTx" presStyleIdx="3" presStyleCnt="4" custScaleX="262340" custScaleY="26791" custLinFactNeighborX="-46615" custLinFactNeighborY="-54339">
        <dgm:presLayoutVars>
          <dgm:bulletEnabled val="1"/>
        </dgm:presLayoutVars>
      </dgm:prSet>
      <dgm:spPr/>
      <dgm:t>
        <a:bodyPr/>
        <a:lstStyle/>
        <a:p>
          <a:endParaRPr lang="es-MX"/>
        </a:p>
      </dgm:t>
    </dgm:pt>
  </dgm:ptLst>
  <dgm:cxnLst>
    <dgm:cxn modelId="{82973C95-B246-4767-801D-503E100BB956}" type="presOf" srcId="{56BF031F-4CEA-42AA-BE4D-8F644E641647}" destId="{103B5229-F60D-4837-AC66-20521625F003}" srcOrd="0" destOrd="0" presId="urn:microsoft.com/office/officeart/2005/8/layout/arrow2"/>
    <dgm:cxn modelId="{6CC378D7-54D3-461A-9A00-6293B5D57A9B}" type="presOf" srcId="{3BD6F057-80C3-4CAD-8F3E-6EF78A7BE58B}" destId="{78A6F416-7D0C-40F6-81BF-75D8BAA071AE}" srcOrd="0" destOrd="0" presId="urn:microsoft.com/office/officeart/2005/8/layout/arrow2"/>
    <dgm:cxn modelId="{30534466-F842-42B5-A367-26865B85AC93}" srcId="{FB87C130-8D26-4CBD-99BD-81494DA78F70}" destId="{56BF031F-4CEA-42AA-BE4D-8F644E641647}" srcOrd="2" destOrd="0" parTransId="{903ADD5D-768D-419E-B7FE-2F0C35C08BD3}" sibTransId="{F00936FD-F820-45DC-8D5B-86BEE5D66359}"/>
    <dgm:cxn modelId="{FAC0AB34-67ED-4482-9A63-EB1584B3554E}" type="presOf" srcId="{F5FC5E85-6A74-465A-B6F0-C40D27357DD4}" destId="{2E5CBA66-5088-4DF1-AD19-8C4F4541C2C0}" srcOrd="0" destOrd="0" presId="urn:microsoft.com/office/officeart/2005/8/layout/arrow2"/>
    <dgm:cxn modelId="{EF5AF976-D381-4201-B1ED-BB996CF048DF}" type="presOf" srcId="{FB87C130-8D26-4CBD-99BD-81494DA78F70}" destId="{16731D55-D8C5-4B7A-B13F-62686E66CE75}" srcOrd="0" destOrd="0" presId="urn:microsoft.com/office/officeart/2005/8/layout/arrow2"/>
    <dgm:cxn modelId="{E6737928-5900-4E48-89F4-15C1D2DEFCB7}" srcId="{FB87C130-8D26-4CBD-99BD-81494DA78F70}" destId="{3BD6F057-80C3-4CAD-8F3E-6EF78A7BE58B}" srcOrd="0" destOrd="0" parTransId="{EACEED96-2D98-4D66-BD46-AF5CDB3F6062}" sibTransId="{65A26356-ED26-4D30-99B1-CFAAD541D993}"/>
    <dgm:cxn modelId="{AE500914-5011-42AC-BF23-91C1CE31CCFB}" srcId="{FB87C130-8D26-4CBD-99BD-81494DA78F70}" destId="{7D6DA009-CABF-48E0-A3AA-232066D7C2FA}" srcOrd="1" destOrd="0" parTransId="{8331B7EA-A883-42B8-8817-6CE846321888}" sibTransId="{8503D68B-8155-4ADD-A352-8D571B631A0C}"/>
    <dgm:cxn modelId="{9273855B-AD9F-42C1-9F91-A4E3A022F9F0}" type="presOf" srcId="{7D6DA009-CABF-48E0-A3AA-232066D7C2FA}" destId="{8CEEEAF9-33E6-4E4B-9678-7B8ABE6699C2}" srcOrd="0" destOrd="0" presId="urn:microsoft.com/office/officeart/2005/8/layout/arrow2"/>
    <dgm:cxn modelId="{4797916A-D8F6-4E4E-813F-A2D0BDC1DBDF}" srcId="{FB87C130-8D26-4CBD-99BD-81494DA78F70}" destId="{F5FC5E85-6A74-465A-B6F0-C40D27357DD4}" srcOrd="3" destOrd="0" parTransId="{A101849E-E344-4ABF-BCDF-A727239D612D}" sibTransId="{7FE0D1D3-8379-4A42-88EC-D0CFBD84D298}"/>
    <dgm:cxn modelId="{E444D6B0-0B68-4F62-8BE1-025FA70962B0}" type="presParOf" srcId="{16731D55-D8C5-4B7A-B13F-62686E66CE75}" destId="{5B5CF10B-55D8-4EEA-B747-73AA6CA7885A}" srcOrd="0" destOrd="0" presId="urn:microsoft.com/office/officeart/2005/8/layout/arrow2"/>
    <dgm:cxn modelId="{5DA44A17-E73F-4826-940C-D2C970CBE4F1}" type="presParOf" srcId="{16731D55-D8C5-4B7A-B13F-62686E66CE75}" destId="{79220242-AEAD-46EB-B722-02FC7E696761}" srcOrd="1" destOrd="0" presId="urn:microsoft.com/office/officeart/2005/8/layout/arrow2"/>
    <dgm:cxn modelId="{067A3905-CA9F-4FFC-9774-2F6B9FA9DC94}" type="presParOf" srcId="{79220242-AEAD-46EB-B722-02FC7E696761}" destId="{1EFC7CC6-F0F0-4958-8718-016E0800599C}" srcOrd="0" destOrd="0" presId="urn:microsoft.com/office/officeart/2005/8/layout/arrow2"/>
    <dgm:cxn modelId="{A8C7A98E-FEC3-44BB-8EAC-35FE6B55148B}" type="presParOf" srcId="{79220242-AEAD-46EB-B722-02FC7E696761}" destId="{78A6F416-7D0C-40F6-81BF-75D8BAA071AE}" srcOrd="1" destOrd="0" presId="urn:microsoft.com/office/officeart/2005/8/layout/arrow2"/>
    <dgm:cxn modelId="{1BB754A1-4C98-47B1-AD22-86A45A5467F5}" type="presParOf" srcId="{79220242-AEAD-46EB-B722-02FC7E696761}" destId="{50F23B5F-3302-4FCE-9A1A-12BB5C3BC840}" srcOrd="2" destOrd="0" presId="urn:microsoft.com/office/officeart/2005/8/layout/arrow2"/>
    <dgm:cxn modelId="{6D898A24-3FD8-4918-9D58-B971A7953F5F}" type="presParOf" srcId="{79220242-AEAD-46EB-B722-02FC7E696761}" destId="{8CEEEAF9-33E6-4E4B-9678-7B8ABE6699C2}" srcOrd="3" destOrd="0" presId="urn:microsoft.com/office/officeart/2005/8/layout/arrow2"/>
    <dgm:cxn modelId="{0468B322-AD1A-4153-AEA6-F4BC3FF95EA5}" type="presParOf" srcId="{79220242-AEAD-46EB-B722-02FC7E696761}" destId="{3116C90E-73DE-498B-A31D-8C8E91DC3CB9}" srcOrd="4" destOrd="0" presId="urn:microsoft.com/office/officeart/2005/8/layout/arrow2"/>
    <dgm:cxn modelId="{5F1316A0-BF5A-47C7-81B0-78B115B816B0}" type="presParOf" srcId="{79220242-AEAD-46EB-B722-02FC7E696761}" destId="{103B5229-F60D-4837-AC66-20521625F003}" srcOrd="5" destOrd="0" presId="urn:microsoft.com/office/officeart/2005/8/layout/arrow2"/>
    <dgm:cxn modelId="{BBEB03E3-9C30-4366-B91A-7E328577C70B}" type="presParOf" srcId="{79220242-AEAD-46EB-B722-02FC7E696761}" destId="{375772E1-7E93-400F-B713-F245FD700DFF}" srcOrd="6" destOrd="0" presId="urn:microsoft.com/office/officeart/2005/8/layout/arrow2"/>
    <dgm:cxn modelId="{B54BBB14-91C5-4A05-8425-E060AAFEF4A0}" type="presParOf" srcId="{79220242-AEAD-46EB-B722-02FC7E696761}" destId="{2E5CBA66-5088-4DF1-AD19-8C4F4541C2C0}" srcOrd="7"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B80A26-0A93-4107-91A2-1A2093BF3108}" type="doc">
      <dgm:prSet loTypeId="urn:microsoft.com/office/officeart/2005/8/layout/funnel1" loCatId="process" qsTypeId="urn:microsoft.com/office/officeart/2005/8/quickstyle/3d1" qsCatId="3D" csTypeId="urn:microsoft.com/office/officeart/2005/8/colors/colorful1" csCatId="colorful" phldr="1"/>
      <dgm:spPr/>
      <dgm:t>
        <a:bodyPr/>
        <a:lstStyle/>
        <a:p>
          <a:endParaRPr lang="es-MX"/>
        </a:p>
      </dgm:t>
    </dgm:pt>
    <dgm:pt modelId="{D46FE684-9D16-4C44-AD72-3150F23EEA72}">
      <dgm:prSet phldrT="[Texto]" custT="1"/>
      <dgm:spPr/>
      <dgm:t>
        <a:bodyPr/>
        <a:lstStyle/>
        <a:p>
          <a:pPr algn="ctr"/>
          <a:r>
            <a:rPr lang="es-ES" sz="1600" b="1" dirty="0" smtClean="0"/>
            <a:t>Tasa de impuestos </a:t>
          </a:r>
          <a:endParaRPr lang="es-MX" sz="1600" b="1" dirty="0"/>
        </a:p>
      </dgm:t>
    </dgm:pt>
    <dgm:pt modelId="{52E9A3A9-2A42-4CA2-BD90-5301EF988B66}" type="parTrans" cxnId="{CEC35572-3A44-4EF5-A6AA-FB784ABB0306}">
      <dgm:prSet/>
      <dgm:spPr/>
      <dgm:t>
        <a:bodyPr/>
        <a:lstStyle/>
        <a:p>
          <a:endParaRPr lang="es-MX"/>
        </a:p>
      </dgm:t>
    </dgm:pt>
    <dgm:pt modelId="{420CF83C-E23C-4028-B76B-C2879CF9F5E6}" type="sibTrans" cxnId="{CEC35572-3A44-4EF5-A6AA-FB784ABB0306}">
      <dgm:prSet/>
      <dgm:spPr/>
      <dgm:t>
        <a:bodyPr/>
        <a:lstStyle/>
        <a:p>
          <a:endParaRPr lang="es-MX"/>
        </a:p>
      </dgm:t>
    </dgm:pt>
    <dgm:pt modelId="{71D4DA81-E323-4031-A7A8-E0FDA12A53FF}">
      <dgm:prSet phldrT="[Texto]" custT="1"/>
      <dgm:spPr/>
      <dgm:t>
        <a:bodyPr/>
        <a:lstStyle/>
        <a:p>
          <a:r>
            <a:rPr lang="es-ES" sz="2800" b="1" dirty="0" smtClean="0"/>
            <a:t>       Principales </a:t>
          </a:r>
          <a:r>
            <a:rPr lang="es-ES" sz="2800" b="1" dirty="0" smtClean="0"/>
            <a:t>factores externos incidentes </a:t>
          </a:r>
          <a:r>
            <a:rPr lang="es-ES" sz="2800" b="1" dirty="0" smtClean="0"/>
            <a:t>sobre</a:t>
          </a:r>
        </a:p>
        <a:p>
          <a:r>
            <a:rPr lang="es-ES" sz="2800" b="1" dirty="0" smtClean="0"/>
            <a:t> </a:t>
          </a:r>
          <a:r>
            <a:rPr lang="es-ES" sz="2800" b="1" dirty="0" smtClean="0"/>
            <a:t>la diaria operación de las organizaciones</a:t>
          </a:r>
          <a:endParaRPr lang="es-MX" sz="2800" b="1" dirty="0"/>
        </a:p>
      </dgm:t>
    </dgm:pt>
    <dgm:pt modelId="{11DB54DE-4109-486F-99D8-9202380CEB8E}" type="parTrans" cxnId="{102BA554-3F66-484A-AEBB-3FBF5467B2F2}">
      <dgm:prSet/>
      <dgm:spPr/>
      <dgm:t>
        <a:bodyPr/>
        <a:lstStyle/>
        <a:p>
          <a:endParaRPr lang="es-MX"/>
        </a:p>
      </dgm:t>
    </dgm:pt>
    <dgm:pt modelId="{47E47096-540A-4E25-BC1B-DC8036B849B3}" type="sibTrans" cxnId="{102BA554-3F66-484A-AEBB-3FBF5467B2F2}">
      <dgm:prSet/>
      <dgm:spPr/>
      <dgm:t>
        <a:bodyPr/>
        <a:lstStyle/>
        <a:p>
          <a:endParaRPr lang="es-MX"/>
        </a:p>
      </dgm:t>
    </dgm:pt>
    <dgm:pt modelId="{7DCCCE71-5444-4820-A3F8-2F4E6B913EFE}">
      <dgm:prSet phldrT="[Texto]" phldr="1"/>
      <dgm:spPr/>
      <dgm:t>
        <a:bodyPr/>
        <a:lstStyle/>
        <a:p>
          <a:endParaRPr lang="es-MX"/>
        </a:p>
      </dgm:t>
    </dgm:pt>
    <dgm:pt modelId="{B7690087-5B10-4409-9D5F-AEF55A0BA4A1}" type="parTrans" cxnId="{0D33BBCB-5282-4DE7-84FF-46383BC19FD4}">
      <dgm:prSet/>
      <dgm:spPr/>
      <dgm:t>
        <a:bodyPr/>
        <a:lstStyle/>
        <a:p>
          <a:endParaRPr lang="es-MX"/>
        </a:p>
      </dgm:t>
    </dgm:pt>
    <dgm:pt modelId="{11EB4721-5079-44BA-9FE4-A0478DE8C067}" type="sibTrans" cxnId="{0D33BBCB-5282-4DE7-84FF-46383BC19FD4}">
      <dgm:prSet/>
      <dgm:spPr/>
      <dgm:t>
        <a:bodyPr/>
        <a:lstStyle/>
        <a:p>
          <a:endParaRPr lang="es-MX"/>
        </a:p>
      </dgm:t>
    </dgm:pt>
    <dgm:pt modelId="{00DE7E2F-F404-4126-A551-BFE2B9B05D0C}">
      <dgm:prSet phldrT="[Texto]" custT="1"/>
      <dgm:spPr/>
      <dgm:t>
        <a:bodyPr/>
        <a:lstStyle/>
        <a:p>
          <a:endParaRPr lang="es-MX"/>
        </a:p>
      </dgm:t>
    </dgm:pt>
    <dgm:pt modelId="{9AFA42B7-6B15-4497-BBA4-05F1BA8C45DC}" type="parTrans" cxnId="{845B42D0-C091-4D44-A3C3-409939D51903}">
      <dgm:prSet/>
      <dgm:spPr/>
      <dgm:t>
        <a:bodyPr/>
        <a:lstStyle/>
        <a:p>
          <a:endParaRPr lang="es-MX"/>
        </a:p>
      </dgm:t>
    </dgm:pt>
    <dgm:pt modelId="{63AE8F51-BA89-4437-A24A-909A48EA8BE5}" type="sibTrans" cxnId="{845B42D0-C091-4D44-A3C3-409939D51903}">
      <dgm:prSet/>
      <dgm:spPr/>
      <dgm:t>
        <a:bodyPr/>
        <a:lstStyle/>
        <a:p>
          <a:endParaRPr lang="es-MX"/>
        </a:p>
      </dgm:t>
    </dgm:pt>
    <dgm:pt modelId="{F605139D-B7D3-4989-A1A3-8AEC17508910}">
      <dgm:prSet phldrT="[Texto]" custT="1"/>
      <dgm:spPr/>
      <dgm:t>
        <a:bodyPr/>
        <a:lstStyle/>
        <a:p>
          <a:pPr algn="ctr"/>
          <a:r>
            <a:rPr lang="es-ES" sz="1400" b="1" dirty="0" smtClean="0"/>
            <a:t>Productividad</a:t>
          </a:r>
          <a:endParaRPr lang="es-MX" sz="1400" b="1" dirty="0"/>
        </a:p>
      </dgm:t>
    </dgm:pt>
    <dgm:pt modelId="{8F12F74C-A503-400B-8176-7A816D10691F}" type="parTrans" cxnId="{296488B4-0FE1-42E4-B8F0-AC4433F3ED57}">
      <dgm:prSet/>
      <dgm:spPr/>
      <dgm:t>
        <a:bodyPr/>
        <a:lstStyle/>
        <a:p>
          <a:endParaRPr lang="es-MX"/>
        </a:p>
      </dgm:t>
    </dgm:pt>
    <dgm:pt modelId="{DF21AC1B-604F-44F7-B52D-8A2E35EBD69F}" type="sibTrans" cxnId="{296488B4-0FE1-42E4-B8F0-AC4433F3ED57}">
      <dgm:prSet/>
      <dgm:spPr/>
      <dgm:t>
        <a:bodyPr/>
        <a:lstStyle/>
        <a:p>
          <a:endParaRPr lang="es-MX"/>
        </a:p>
      </dgm:t>
    </dgm:pt>
    <dgm:pt modelId="{A31DFDB8-B0E1-430B-8691-93975BE4EB50}">
      <dgm:prSet phldrT="[Texto]" custT="1"/>
      <dgm:spPr/>
      <dgm:t>
        <a:bodyPr/>
        <a:lstStyle/>
        <a:p>
          <a:pPr algn="ctr"/>
          <a:r>
            <a:rPr lang="es-ES" sz="1600" b="1" smtClean="0"/>
            <a:t>Tasa de impuestos </a:t>
          </a:r>
          <a:endParaRPr lang="es-MX" sz="1600" b="1" dirty="0"/>
        </a:p>
      </dgm:t>
    </dgm:pt>
    <dgm:pt modelId="{C3AC3181-4904-455A-8BAE-BA93712B925B}" type="parTrans" cxnId="{2FB31E65-1008-4080-89BD-896177E4F507}">
      <dgm:prSet/>
      <dgm:spPr/>
      <dgm:t>
        <a:bodyPr/>
        <a:lstStyle/>
        <a:p>
          <a:endParaRPr lang="es-MX"/>
        </a:p>
      </dgm:t>
    </dgm:pt>
    <dgm:pt modelId="{44AAE3B3-313E-410F-9A16-71B0C7AD93CD}" type="sibTrans" cxnId="{2FB31E65-1008-4080-89BD-896177E4F507}">
      <dgm:prSet/>
      <dgm:spPr/>
      <dgm:t>
        <a:bodyPr/>
        <a:lstStyle/>
        <a:p>
          <a:endParaRPr lang="es-MX"/>
        </a:p>
      </dgm:t>
    </dgm:pt>
    <dgm:pt modelId="{520838D2-5B6F-4AC9-AE15-5E1631B33689}" type="pres">
      <dgm:prSet presAssocID="{EFB80A26-0A93-4107-91A2-1A2093BF3108}" presName="Name0" presStyleCnt="0">
        <dgm:presLayoutVars>
          <dgm:chMax val="4"/>
          <dgm:resizeHandles val="exact"/>
        </dgm:presLayoutVars>
      </dgm:prSet>
      <dgm:spPr/>
      <dgm:t>
        <a:bodyPr/>
        <a:lstStyle/>
        <a:p>
          <a:endParaRPr lang="es-MX"/>
        </a:p>
      </dgm:t>
    </dgm:pt>
    <dgm:pt modelId="{4298A364-59EB-43C5-9A3C-328ED9CAFBF0}" type="pres">
      <dgm:prSet presAssocID="{EFB80A26-0A93-4107-91A2-1A2093BF3108}" presName="ellipse" presStyleLbl="trBgShp" presStyleIdx="0" presStyleCnt="1" custScaleX="129303" custLinFactNeighborX="-1344" custLinFactNeighborY="28349"/>
      <dgm:spPr/>
    </dgm:pt>
    <dgm:pt modelId="{8CF9205E-1FED-4966-99C1-F5D9DD469CA7}" type="pres">
      <dgm:prSet presAssocID="{EFB80A26-0A93-4107-91A2-1A2093BF3108}" presName="arrow1" presStyleLbl="fgShp" presStyleIdx="0" presStyleCnt="1" custLinFactNeighborX="-9734" custLinFactNeighborY="47087"/>
      <dgm:spPr/>
    </dgm:pt>
    <dgm:pt modelId="{64388147-B460-47AB-B097-71329854AAF2}" type="pres">
      <dgm:prSet presAssocID="{EFB80A26-0A93-4107-91A2-1A2093BF3108}" presName="rectangle" presStyleLbl="revTx" presStyleIdx="0" presStyleCnt="1" custScaleX="227555" custScaleY="99330" custLinFactNeighborX="1778" custLinFactNeighborY="3333">
        <dgm:presLayoutVars>
          <dgm:bulletEnabled val="1"/>
        </dgm:presLayoutVars>
      </dgm:prSet>
      <dgm:spPr/>
      <dgm:t>
        <a:bodyPr/>
        <a:lstStyle/>
        <a:p>
          <a:endParaRPr lang="es-MX"/>
        </a:p>
      </dgm:t>
    </dgm:pt>
    <dgm:pt modelId="{015432F3-357C-4650-B608-769C324EBA7D}" type="pres">
      <dgm:prSet presAssocID="{A31DFDB8-B0E1-430B-8691-93975BE4EB50}" presName="item1" presStyleLbl="node1" presStyleIdx="0" presStyleCnt="3" custLinFactNeighborX="-83704" custLinFactNeighborY="-7911">
        <dgm:presLayoutVars>
          <dgm:bulletEnabled val="1"/>
        </dgm:presLayoutVars>
      </dgm:prSet>
      <dgm:spPr/>
      <dgm:t>
        <a:bodyPr/>
        <a:lstStyle/>
        <a:p>
          <a:endParaRPr lang="es-MX"/>
        </a:p>
      </dgm:t>
    </dgm:pt>
    <dgm:pt modelId="{1EC93224-E819-47D7-B1DB-05B830C8C86D}" type="pres">
      <dgm:prSet presAssocID="{F605139D-B7D3-4989-A1A3-8AEC17508910}" presName="item2" presStyleLbl="node1" presStyleIdx="1" presStyleCnt="3" custLinFactY="24001" custLinFactNeighborX="63704" custLinFactNeighborY="100000">
        <dgm:presLayoutVars>
          <dgm:bulletEnabled val="1"/>
        </dgm:presLayoutVars>
      </dgm:prSet>
      <dgm:spPr/>
      <dgm:t>
        <a:bodyPr/>
        <a:lstStyle/>
        <a:p>
          <a:endParaRPr lang="es-MX"/>
        </a:p>
      </dgm:t>
    </dgm:pt>
    <dgm:pt modelId="{221DAC58-8F45-4AA7-86F2-69392A6158B0}" type="pres">
      <dgm:prSet presAssocID="{71D4DA81-E323-4031-A7A8-E0FDA12A53FF}" presName="item3" presStyleLbl="node1" presStyleIdx="2" presStyleCnt="3" custLinFactNeighborX="-43259" custLinFactNeighborY="29660">
        <dgm:presLayoutVars>
          <dgm:bulletEnabled val="1"/>
        </dgm:presLayoutVars>
      </dgm:prSet>
      <dgm:spPr/>
      <dgm:t>
        <a:bodyPr/>
        <a:lstStyle/>
        <a:p>
          <a:endParaRPr lang="es-MX"/>
        </a:p>
      </dgm:t>
    </dgm:pt>
    <dgm:pt modelId="{683D5198-38AE-4049-BC5F-8938FFB93605}" type="pres">
      <dgm:prSet presAssocID="{EFB80A26-0A93-4107-91A2-1A2093BF3108}" presName="funnel" presStyleLbl="trAlignAcc1" presStyleIdx="0" presStyleCnt="1" custScaleX="128573" custLinFactNeighborX="-1810" custLinFactNeighborY="10536"/>
      <dgm:spPr/>
    </dgm:pt>
  </dgm:ptLst>
  <dgm:cxnLst>
    <dgm:cxn modelId="{CEC35572-3A44-4EF5-A6AA-FB784ABB0306}" srcId="{EFB80A26-0A93-4107-91A2-1A2093BF3108}" destId="{D46FE684-9D16-4C44-AD72-3150F23EEA72}" srcOrd="0" destOrd="0" parTransId="{52E9A3A9-2A42-4CA2-BD90-5301EF988B66}" sibTransId="{420CF83C-E23C-4028-B76B-C2879CF9F5E6}"/>
    <dgm:cxn modelId="{845B42D0-C091-4D44-A3C3-409939D51903}" srcId="{EFB80A26-0A93-4107-91A2-1A2093BF3108}" destId="{00DE7E2F-F404-4126-A551-BFE2B9B05D0C}" srcOrd="5" destOrd="0" parTransId="{9AFA42B7-6B15-4497-BBA4-05F1BA8C45DC}" sibTransId="{63AE8F51-BA89-4437-A24A-909A48EA8BE5}"/>
    <dgm:cxn modelId="{0D33BBCB-5282-4DE7-84FF-46383BC19FD4}" srcId="{EFB80A26-0A93-4107-91A2-1A2093BF3108}" destId="{7DCCCE71-5444-4820-A3F8-2F4E6B913EFE}" srcOrd="4" destOrd="0" parTransId="{B7690087-5B10-4409-9D5F-AEF55A0BA4A1}" sibTransId="{11EB4721-5079-44BA-9FE4-A0478DE8C067}"/>
    <dgm:cxn modelId="{2FB31E65-1008-4080-89BD-896177E4F507}" srcId="{EFB80A26-0A93-4107-91A2-1A2093BF3108}" destId="{A31DFDB8-B0E1-430B-8691-93975BE4EB50}" srcOrd="1" destOrd="0" parTransId="{C3AC3181-4904-455A-8BAE-BA93712B925B}" sibTransId="{44AAE3B3-313E-410F-9A16-71B0C7AD93CD}"/>
    <dgm:cxn modelId="{14254BE2-7396-4C12-AFAB-EDA51BCB3F2E}" type="presOf" srcId="{D46FE684-9D16-4C44-AD72-3150F23EEA72}" destId="{221DAC58-8F45-4AA7-86F2-69392A6158B0}" srcOrd="0" destOrd="0" presId="urn:microsoft.com/office/officeart/2005/8/layout/funnel1"/>
    <dgm:cxn modelId="{2B7C9F59-12C5-4923-97CF-38F1D88E470F}" type="presOf" srcId="{F605139D-B7D3-4989-A1A3-8AEC17508910}" destId="{015432F3-357C-4650-B608-769C324EBA7D}" srcOrd="0" destOrd="0" presId="urn:microsoft.com/office/officeart/2005/8/layout/funnel1"/>
    <dgm:cxn modelId="{0B9694F6-94B0-44C2-9DA1-1A06DB202800}" type="presOf" srcId="{A31DFDB8-B0E1-430B-8691-93975BE4EB50}" destId="{1EC93224-E819-47D7-B1DB-05B830C8C86D}" srcOrd="0" destOrd="0" presId="urn:microsoft.com/office/officeart/2005/8/layout/funnel1"/>
    <dgm:cxn modelId="{F2B5BBEF-5C51-4B0A-BFBB-CBB8E96646EA}" type="presOf" srcId="{71D4DA81-E323-4031-A7A8-E0FDA12A53FF}" destId="{64388147-B460-47AB-B097-71329854AAF2}" srcOrd="0" destOrd="0" presId="urn:microsoft.com/office/officeart/2005/8/layout/funnel1"/>
    <dgm:cxn modelId="{102BA554-3F66-484A-AEBB-3FBF5467B2F2}" srcId="{EFB80A26-0A93-4107-91A2-1A2093BF3108}" destId="{71D4DA81-E323-4031-A7A8-E0FDA12A53FF}" srcOrd="3" destOrd="0" parTransId="{11DB54DE-4109-486F-99D8-9202380CEB8E}" sibTransId="{47E47096-540A-4E25-BC1B-DC8036B849B3}"/>
    <dgm:cxn modelId="{83279324-6A46-4D84-AA41-A99812D01500}" type="presOf" srcId="{EFB80A26-0A93-4107-91A2-1A2093BF3108}" destId="{520838D2-5B6F-4AC9-AE15-5E1631B33689}" srcOrd="0" destOrd="0" presId="urn:microsoft.com/office/officeart/2005/8/layout/funnel1"/>
    <dgm:cxn modelId="{296488B4-0FE1-42E4-B8F0-AC4433F3ED57}" srcId="{EFB80A26-0A93-4107-91A2-1A2093BF3108}" destId="{F605139D-B7D3-4989-A1A3-8AEC17508910}" srcOrd="2" destOrd="0" parTransId="{8F12F74C-A503-400B-8176-7A816D10691F}" sibTransId="{DF21AC1B-604F-44F7-B52D-8A2E35EBD69F}"/>
    <dgm:cxn modelId="{30B6E216-E84F-4D4B-9CD3-D7FF546CBEB7}" type="presParOf" srcId="{520838D2-5B6F-4AC9-AE15-5E1631B33689}" destId="{4298A364-59EB-43C5-9A3C-328ED9CAFBF0}" srcOrd="0" destOrd="0" presId="urn:microsoft.com/office/officeart/2005/8/layout/funnel1"/>
    <dgm:cxn modelId="{61513359-B11A-44D7-9C88-AF2E22A0F938}" type="presParOf" srcId="{520838D2-5B6F-4AC9-AE15-5E1631B33689}" destId="{8CF9205E-1FED-4966-99C1-F5D9DD469CA7}" srcOrd="1" destOrd="0" presId="urn:microsoft.com/office/officeart/2005/8/layout/funnel1"/>
    <dgm:cxn modelId="{47A158C5-8838-4F93-BA90-9C486BAB1185}" type="presParOf" srcId="{520838D2-5B6F-4AC9-AE15-5E1631B33689}" destId="{64388147-B460-47AB-B097-71329854AAF2}" srcOrd="2" destOrd="0" presId="urn:microsoft.com/office/officeart/2005/8/layout/funnel1"/>
    <dgm:cxn modelId="{16A9BF80-857E-4F30-8DB4-4723FEBA6B6D}" type="presParOf" srcId="{520838D2-5B6F-4AC9-AE15-5E1631B33689}" destId="{015432F3-357C-4650-B608-769C324EBA7D}" srcOrd="3" destOrd="0" presId="urn:microsoft.com/office/officeart/2005/8/layout/funnel1"/>
    <dgm:cxn modelId="{9408DC6F-6942-46D8-B843-0D574F933181}" type="presParOf" srcId="{520838D2-5B6F-4AC9-AE15-5E1631B33689}" destId="{1EC93224-E819-47D7-B1DB-05B830C8C86D}" srcOrd="4" destOrd="0" presId="urn:microsoft.com/office/officeart/2005/8/layout/funnel1"/>
    <dgm:cxn modelId="{1C94B7F7-0A57-4153-9549-354CD2324E14}" type="presParOf" srcId="{520838D2-5B6F-4AC9-AE15-5E1631B33689}" destId="{221DAC58-8F45-4AA7-86F2-69392A6158B0}" srcOrd="5" destOrd="0" presId="urn:microsoft.com/office/officeart/2005/8/layout/funnel1"/>
    <dgm:cxn modelId="{ECF25C09-19CB-4335-AE58-50BE873EF912}" type="presParOf" srcId="{520838D2-5B6F-4AC9-AE15-5E1631B33689}" destId="{683D5198-38AE-4049-BC5F-8938FFB93605}" srcOrd="6" destOrd="0" presId="urn:microsoft.com/office/officeart/2005/8/layout/funne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7744B8-F5F4-46C2-95B9-1F36088783DE}" type="doc">
      <dgm:prSet loTypeId="urn:microsoft.com/office/officeart/2005/8/layout/arrow5" loCatId="process" qsTypeId="urn:microsoft.com/office/officeart/2005/8/quickstyle/3d5" qsCatId="3D" csTypeId="urn:microsoft.com/office/officeart/2005/8/colors/colorful4" csCatId="colorful" phldr="1"/>
      <dgm:spPr/>
      <dgm:t>
        <a:bodyPr/>
        <a:lstStyle/>
        <a:p>
          <a:endParaRPr lang="es-MX"/>
        </a:p>
      </dgm:t>
    </dgm:pt>
    <dgm:pt modelId="{CFCE2815-0F04-49BD-A66A-4FDD38140B5E}">
      <dgm:prSet phldrT="[Texto]"/>
      <dgm:spPr/>
      <dgm:t>
        <a:bodyPr/>
        <a:lstStyle/>
        <a:p>
          <a:r>
            <a:rPr lang="es-MX" dirty="0" smtClean="0"/>
            <a:t>Fuentes Internas</a:t>
          </a:r>
          <a:endParaRPr lang="es-MX" dirty="0"/>
        </a:p>
      </dgm:t>
    </dgm:pt>
    <dgm:pt modelId="{3C536224-0F0C-4D44-B31F-13C9BC40CF19}" type="parTrans" cxnId="{2C93B466-05F5-4569-A431-7D3E2409CE07}">
      <dgm:prSet/>
      <dgm:spPr/>
      <dgm:t>
        <a:bodyPr/>
        <a:lstStyle/>
        <a:p>
          <a:endParaRPr lang="es-MX"/>
        </a:p>
      </dgm:t>
    </dgm:pt>
    <dgm:pt modelId="{C05CD22A-1450-4CE5-A162-3EFC0DC53B6A}" type="sibTrans" cxnId="{2C93B466-05F5-4569-A431-7D3E2409CE07}">
      <dgm:prSet/>
      <dgm:spPr/>
      <dgm:t>
        <a:bodyPr/>
        <a:lstStyle/>
        <a:p>
          <a:endParaRPr lang="es-MX"/>
        </a:p>
      </dgm:t>
    </dgm:pt>
    <dgm:pt modelId="{817124BB-5D77-41DD-8BCC-A87073E13B05}">
      <dgm:prSet phldrT="[Texto]"/>
      <dgm:spPr/>
      <dgm:t>
        <a:bodyPr/>
        <a:lstStyle/>
        <a:p>
          <a:r>
            <a:rPr lang="es-MX" dirty="0" smtClean="0"/>
            <a:t>Fuentes Externas</a:t>
          </a:r>
          <a:endParaRPr lang="es-MX" dirty="0"/>
        </a:p>
      </dgm:t>
    </dgm:pt>
    <dgm:pt modelId="{14D65E1C-4B05-4721-832C-D81376ACD969}" type="parTrans" cxnId="{1489648D-54A1-45A1-AE55-5213F05317F3}">
      <dgm:prSet/>
      <dgm:spPr/>
      <dgm:t>
        <a:bodyPr/>
        <a:lstStyle/>
        <a:p>
          <a:endParaRPr lang="es-MX"/>
        </a:p>
      </dgm:t>
    </dgm:pt>
    <dgm:pt modelId="{7A8B9B60-5BF4-4EDE-83ED-28F12225A08A}" type="sibTrans" cxnId="{1489648D-54A1-45A1-AE55-5213F05317F3}">
      <dgm:prSet/>
      <dgm:spPr/>
      <dgm:t>
        <a:bodyPr/>
        <a:lstStyle/>
        <a:p>
          <a:endParaRPr lang="es-MX"/>
        </a:p>
      </dgm:t>
    </dgm:pt>
    <dgm:pt modelId="{7B57F7AB-F547-447C-BD9A-1C4D45904891}" type="pres">
      <dgm:prSet presAssocID="{B37744B8-F5F4-46C2-95B9-1F36088783DE}" presName="diagram" presStyleCnt="0">
        <dgm:presLayoutVars>
          <dgm:dir/>
          <dgm:resizeHandles val="exact"/>
        </dgm:presLayoutVars>
      </dgm:prSet>
      <dgm:spPr/>
      <dgm:t>
        <a:bodyPr/>
        <a:lstStyle/>
        <a:p>
          <a:endParaRPr lang="es-MX"/>
        </a:p>
      </dgm:t>
    </dgm:pt>
    <dgm:pt modelId="{125D5F27-557D-4EB9-9048-063301231AD5}" type="pres">
      <dgm:prSet presAssocID="{CFCE2815-0F04-49BD-A66A-4FDD38140B5E}" presName="arrow" presStyleLbl="node1" presStyleIdx="0" presStyleCnt="2">
        <dgm:presLayoutVars>
          <dgm:bulletEnabled val="1"/>
        </dgm:presLayoutVars>
      </dgm:prSet>
      <dgm:spPr/>
      <dgm:t>
        <a:bodyPr/>
        <a:lstStyle/>
        <a:p>
          <a:endParaRPr lang="es-MX"/>
        </a:p>
      </dgm:t>
    </dgm:pt>
    <dgm:pt modelId="{279843C2-AEB0-4D65-A66F-7B5A51ADED07}" type="pres">
      <dgm:prSet presAssocID="{817124BB-5D77-41DD-8BCC-A87073E13B05}" presName="arrow" presStyleLbl="node1" presStyleIdx="1" presStyleCnt="2">
        <dgm:presLayoutVars>
          <dgm:bulletEnabled val="1"/>
        </dgm:presLayoutVars>
      </dgm:prSet>
      <dgm:spPr/>
      <dgm:t>
        <a:bodyPr/>
        <a:lstStyle/>
        <a:p>
          <a:endParaRPr lang="es-MX"/>
        </a:p>
      </dgm:t>
    </dgm:pt>
  </dgm:ptLst>
  <dgm:cxnLst>
    <dgm:cxn modelId="{4C8288F1-DDDA-4279-B7AA-218D92E35C68}" type="presOf" srcId="{CFCE2815-0F04-49BD-A66A-4FDD38140B5E}" destId="{125D5F27-557D-4EB9-9048-063301231AD5}" srcOrd="0" destOrd="0" presId="urn:microsoft.com/office/officeart/2005/8/layout/arrow5"/>
    <dgm:cxn modelId="{1489648D-54A1-45A1-AE55-5213F05317F3}" srcId="{B37744B8-F5F4-46C2-95B9-1F36088783DE}" destId="{817124BB-5D77-41DD-8BCC-A87073E13B05}" srcOrd="1" destOrd="0" parTransId="{14D65E1C-4B05-4721-832C-D81376ACD969}" sibTransId="{7A8B9B60-5BF4-4EDE-83ED-28F12225A08A}"/>
    <dgm:cxn modelId="{FE3B8CB0-2CDA-437D-A0B7-AC468E28B1E4}" type="presOf" srcId="{817124BB-5D77-41DD-8BCC-A87073E13B05}" destId="{279843C2-AEB0-4D65-A66F-7B5A51ADED07}" srcOrd="0" destOrd="0" presId="urn:microsoft.com/office/officeart/2005/8/layout/arrow5"/>
    <dgm:cxn modelId="{16B39380-C744-4670-A902-42A12ACB99D9}" type="presOf" srcId="{B37744B8-F5F4-46C2-95B9-1F36088783DE}" destId="{7B57F7AB-F547-447C-BD9A-1C4D45904891}" srcOrd="0" destOrd="0" presId="urn:microsoft.com/office/officeart/2005/8/layout/arrow5"/>
    <dgm:cxn modelId="{2C93B466-05F5-4569-A431-7D3E2409CE07}" srcId="{B37744B8-F5F4-46C2-95B9-1F36088783DE}" destId="{CFCE2815-0F04-49BD-A66A-4FDD38140B5E}" srcOrd="0" destOrd="0" parTransId="{3C536224-0F0C-4D44-B31F-13C9BC40CF19}" sibTransId="{C05CD22A-1450-4CE5-A162-3EFC0DC53B6A}"/>
    <dgm:cxn modelId="{33D32C02-BB72-43E5-8FDF-B7340831D917}" type="presParOf" srcId="{7B57F7AB-F547-447C-BD9A-1C4D45904891}" destId="{125D5F27-557D-4EB9-9048-063301231AD5}" srcOrd="0" destOrd="0" presId="urn:microsoft.com/office/officeart/2005/8/layout/arrow5"/>
    <dgm:cxn modelId="{DBAB5C4A-7C63-459E-B591-0BCF71B3785A}" type="presParOf" srcId="{7B57F7AB-F547-447C-BD9A-1C4D45904891}" destId="{279843C2-AEB0-4D65-A66F-7B5A51ADED07}"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26C1B9E-C86E-4A33-A6CB-C9B4D1B311AB}" type="doc">
      <dgm:prSet loTypeId="urn:microsoft.com/office/officeart/2005/8/layout/hProcess11" loCatId="process" qsTypeId="urn:microsoft.com/office/officeart/2005/8/quickstyle/3d5" qsCatId="3D" csTypeId="urn:microsoft.com/office/officeart/2005/8/colors/colorful5" csCatId="colorful" phldr="1"/>
      <dgm:spPr/>
    </dgm:pt>
    <dgm:pt modelId="{BECD01D0-7D1A-467C-BB91-161707B445CC}">
      <dgm:prSet phldrT="[Texto]" custT="1"/>
      <dgm:spPr/>
      <dgm:t>
        <a:bodyPr/>
        <a:lstStyle/>
        <a:p>
          <a:r>
            <a:rPr lang="es-ES" sz="2400" smtClean="0"/>
            <a:t>Pronósticos, economía nacional, el crecimiento del PIB, del ingreso de la población de la industria donde se localice la actividad de nuestra organización de la demanda de nuestro producto o servicios, etc.</a:t>
          </a:r>
          <a:endParaRPr lang="es-MX" sz="2400" dirty="0"/>
        </a:p>
      </dgm:t>
    </dgm:pt>
    <dgm:pt modelId="{22189D25-E5F3-485D-B014-EACD7EFE91C3}" type="parTrans" cxnId="{A1ACDC04-C6FE-4813-9255-227FB1CC094C}">
      <dgm:prSet/>
      <dgm:spPr/>
      <dgm:t>
        <a:bodyPr/>
        <a:lstStyle/>
        <a:p>
          <a:endParaRPr lang="es-MX"/>
        </a:p>
      </dgm:t>
    </dgm:pt>
    <dgm:pt modelId="{9319A2C8-956E-470E-A5C7-1F349363ED2F}" type="sibTrans" cxnId="{A1ACDC04-C6FE-4813-9255-227FB1CC094C}">
      <dgm:prSet/>
      <dgm:spPr/>
      <dgm:t>
        <a:bodyPr/>
        <a:lstStyle/>
        <a:p>
          <a:endParaRPr lang="es-MX"/>
        </a:p>
      </dgm:t>
    </dgm:pt>
    <dgm:pt modelId="{47B02925-04AE-4BB4-9BF7-3DF75A7A843D}">
      <dgm:prSet phldrT="[Texto]" custT="1"/>
      <dgm:spPr/>
      <dgm:t>
        <a:bodyPr/>
        <a:lstStyle/>
        <a:p>
          <a:endParaRPr lang="es-ES" sz="2400" smtClean="0"/>
        </a:p>
        <a:p>
          <a:r>
            <a:rPr lang="es-ES" sz="2400" smtClean="0"/>
            <a:t>Planes educativos a nivel nacional. Los conocimientos constituyen parte importante de los recursos humanos</a:t>
          </a:r>
          <a:endParaRPr lang="es-MX" sz="2400" dirty="0" smtClean="0"/>
        </a:p>
      </dgm:t>
    </dgm:pt>
    <dgm:pt modelId="{A4414A36-F289-4A2C-BF97-B44B588D7E2A}" type="parTrans" cxnId="{D8DC9C9D-397B-4B29-B464-96285800A1CB}">
      <dgm:prSet/>
      <dgm:spPr/>
      <dgm:t>
        <a:bodyPr/>
        <a:lstStyle/>
        <a:p>
          <a:endParaRPr lang="es-MX"/>
        </a:p>
      </dgm:t>
    </dgm:pt>
    <dgm:pt modelId="{1E37B208-8289-461D-B654-6E57CCD080A1}" type="sibTrans" cxnId="{D8DC9C9D-397B-4B29-B464-96285800A1CB}">
      <dgm:prSet/>
      <dgm:spPr/>
      <dgm:t>
        <a:bodyPr/>
        <a:lstStyle/>
        <a:p>
          <a:endParaRPr lang="es-MX"/>
        </a:p>
      </dgm:t>
    </dgm:pt>
    <dgm:pt modelId="{9001C4D4-03C4-4C85-B281-AF48391F0E6B}" type="pres">
      <dgm:prSet presAssocID="{726C1B9E-C86E-4A33-A6CB-C9B4D1B311AB}" presName="Name0" presStyleCnt="0">
        <dgm:presLayoutVars>
          <dgm:dir/>
          <dgm:resizeHandles val="exact"/>
        </dgm:presLayoutVars>
      </dgm:prSet>
      <dgm:spPr/>
    </dgm:pt>
    <dgm:pt modelId="{B7667652-B367-4A7F-BCCD-67249B215677}" type="pres">
      <dgm:prSet presAssocID="{726C1B9E-C86E-4A33-A6CB-C9B4D1B311AB}" presName="arrow" presStyleLbl="bgShp" presStyleIdx="0" presStyleCnt="1" custLinFactNeighborX="2459" custLinFactNeighborY="-15621"/>
      <dgm:spPr/>
    </dgm:pt>
    <dgm:pt modelId="{8AF8F1D4-6415-4756-9B00-4DE75855A39D}" type="pres">
      <dgm:prSet presAssocID="{726C1B9E-C86E-4A33-A6CB-C9B4D1B311AB}" presName="points" presStyleCnt="0"/>
      <dgm:spPr/>
    </dgm:pt>
    <dgm:pt modelId="{B9C8F4EF-8192-43E9-B129-E144E52279ED}" type="pres">
      <dgm:prSet presAssocID="{BECD01D0-7D1A-467C-BB91-161707B445CC}" presName="compositeA" presStyleCnt="0"/>
      <dgm:spPr/>
    </dgm:pt>
    <dgm:pt modelId="{5970DD82-FBC6-4D8E-B9D2-58F7992D96DC}" type="pres">
      <dgm:prSet presAssocID="{BECD01D0-7D1A-467C-BB91-161707B445CC}" presName="textA" presStyleLbl="revTx" presStyleIdx="0" presStyleCnt="2" custScaleX="128686">
        <dgm:presLayoutVars>
          <dgm:bulletEnabled val="1"/>
        </dgm:presLayoutVars>
      </dgm:prSet>
      <dgm:spPr/>
      <dgm:t>
        <a:bodyPr/>
        <a:lstStyle/>
        <a:p>
          <a:endParaRPr lang="es-MX"/>
        </a:p>
      </dgm:t>
    </dgm:pt>
    <dgm:pt modelId="{3DEC0D1D-7641-48C8-8F09-AFAF532AD478}" type="pres">
      <dgm:prSet presAssocID="{BECD01D0-7D1A-467C-BB91-161707B445CC}" presName="circleA" presStyleLbl="node1" presStyleIdx="0" presStyleCnt="2" custLinFactNeighborY="-62710"/>
      <dgm:spPr/>
    </dgm:pt>
    <dgm:pt modelId="{9CA51306-EA0F-4EE6-B4BD-0A3A7AE16A4E}" type="pres">
      <dgm:prSet presAssocID="{BECD01D0-7D1A-467C-BB91-161707B445CC}" presName="spaceA" presStyleCnt="0"/>
      <dgm:spPr/>
    </dgm:pt>
    <dgm:pt modelId="{073FB72E-8C04-4AEE-9277-578D22F92E47}" type="pres">
      <dgm:prSet presAssocID="{9319A2C8-956E-470E-A5C7-1F349363ED2F}" presName="space" presStyleCnt="0"/>
      <dgm:spPr/>
    </dgm:pt>
    <dgm:pt modelId="{FB48EFBF-1A1A-49BD-9A55-A5B1905016B2}" type="pres">
      <dgm:prSet presAssocID="{47B02925-04AE-4BB4-9BF7-3DF75A7A843D}" presName="compositeB" presStyleCnt="0"/>
      <dgm:spPr/>
    </dgm:pt>
    <dgm:pt modelId="{EA92BF8F-A2C8-43E0-895D-A083D771076A}" type="pres">
      <dgm:prSet presAssocID="{47B02925-04AE-4BB4-9BF7-3DF75A7A843D}" presName="textB" presStyleLbl="revTx" presStyleIdx="1" presStyleCnt="2" custScaleY="145084" custLinFactNeighborY="2345">
        <dgm:presLayoutVars>
          <dgm:bulletEnabled val="1"/>
        </dgm:presLayoutVars>
      </dgm:prSet>
      <dgm:spPr/>
      <dgm:t>
        <a:bodyPr/>
        <a:lstStyle/>
        <a:p>
          <a:endParaRPr lang="es-MX"/>
        </a:p>
      </dgm:t>
    </dgm:pt>
    <dgm:pt modelId="{A48DC890-CEC9-4D20-8976-C6B52953D97F}" type="pres">
      <dgm:prSet presAssocID="{47B02925-04AE-4BB4-9BF7-3DF75A7A843D}" presName="circleB" presStyleLbl="node1" presStyleIdx="1" presStyleCnt="2" custLinFactNeighborY="-17626"/>
      <dgm:spPr/>
    </dgm:pt>
    <dgm:pt modelId="{AE6F7202-7F1D-441B-8F52-741706092182}" type="pres">
      <dgm:prSet presAssocID="{47B02925-04AE-4BB4-9BF7-3DF75A7A843D}" presName="spaceB" presStyleCnt="0"/>
      <dgm:spPr/>
    </dgm:pt>
  </dgm:ptLst>
  <dgm:cxnLst>
    <dgm:cxn modelId="{D1575E1F-02A6-44F6-AAF0-68760F5B2971}" type="presOf" srcId="{BECD01D0-7D1A-467C-BB91-161707B445CC}" destId="{5970DD82-FBC6-4D8E-B9D2-58F7992D96DC}" srcOrd="0" destOrd="0" presId="urn:microsoft.com/office/officeart/2005/8/layout/hProcess11"/>
    <dgm:cxn modelId="{A1ACDC04-C6FE-4813-9255-227FB1CC094C}" srcId="{726C1B9E-C86E-4A33-A6CB-C9B4D1B311AB}" destId="{BECD01D0-7D1A-467C-BB91-161707B445CC}" srcOrd="0" destOrd="0" parTransId="{22189D25-E5F3-485D-B014-EACD7EFE91C3}" sibTransId="{9319A2C8-956E-470E-A5C7-1F349363ED2F}"/>
    <dgm:cxn modelId="{70219539-740A-4807-B2B5-5DC86A80EDCB}" type="presOf" srcId="{47B02925-04AE-4BB4-9BF7-3DF75A7A843D}" destId="{EA92BF8F-A2C8-43E0-895D-A083D771076A}" srcOrd="0" destOrd="0" presId="urn:microsoft.com/office/officeart/2005/8/layout/hProcess11"/>
    <dgm:cxn modelId="{1CB74953-4C46-4706-9E5D-95F17F0958BA}" type="presOf" srcId="{726C1B9E-C86E-4A33-A6CB-C9B4D1B311AB}" destId="{9001C4D4-03C4-4C85-B281-AF48391F0E6B}" srcOrd="0" destOrd="0" presId="urn:microsoft.com/office/officeart/2005/8/layout/hProcess11"/>
    <dgm:cxn modelId="{D8DC9C9D-397B-4B29-B464-96285800A1CB}" srcId="{726C1B9E-C86E-4A33-A6CB-C9B4D1B311AB}" destId="{47B02925-04AE-4BB4-9BF7-3DF75A7A843D}" srcOrd="1" destOrd="0" parTransId="{A4414A36-F289-4A2C-BF97-B44B588D7E2A}" sibTransId="{1E37B208-8289-461D-B654-6E57CCD080A1}"/>
    <dgm:cxn modelId="{12191E41-F571-4C0F-AE27-5B1894121665}" type="presParOf" srcId="{9001C4D4-03C4-4C85-B281-AF48391F0E6B}" destId="{B7667652-B367-4A7F-BCCD-67249B215677}" srcOrd="0" destOrd="0" presId="urn:microsoft.com/office/officeart/2005/8/layout/hProcess11"/>
    <dgm:cxn modelId="{A0942F3F-2BE7-48F9-863B-6B6CF56AB6A1}" type="presParOf" srcId="{9001C4D4-03C4-4C85-B281-AF48391F0E6B}" destId="{8AF8F1D4-6415-4756-9B00-4DE75855A39D}" srcOrd="1" destOrd="0" presId="urn:microsoft.com/office/officeart/2005/8/layout/hProcess11"/>
    <dgm:cxn modelId="{0ECD2701-63B1-47DC-A60E-616C46480846}" type="presParOf" srcId="{8AF8F1D4-6415-4756-9B00-4DE75855A39D}" destId="{B9C8F4EF-8192-43E9-B129-E144E52279ED}" srcOrd="0" destOrd="0" presId="urn:microsoft.com/office/officeart/2005/8/layout/hProcess11"/>
    <dgm:cxn modelId="{7E19F4A8-76A7-4A19-ABB1-8FE7B44025BC}" type="presParOf" srcId="{B9C8F4EF-8192-43E9-B129-E144E52279ED}" destId="{5970DD82-FBC6-4D8E-B9D2-58F7992D96DC}" srcOrd="0" destOrd="0" presId="urn:microsoft.com/office/officeart/2005/8/layout/hProcess11"/>
    <dgm:cxn modelId="{E2757723-0DC0-4D52-B8A6-BB5EAE8929F1}" type="presParOf" srcId="{B9C8F4EF-8192-43E9-B129-E144E52279ED}" destId="{3DEC0D1D-7641-48C8-8F09-AFAF532AD478}" srcOrd="1" destOrd="0" presId="urn:microsoft.com/office/officeart/2005/8/layout/hProcess11"/>
    <dgm:cxn modelId="{94F78E5F-F3F6-4B6E-B93F-1937F429B8EE}" type="presParOf" srcId="{B9C8F4EF-8192-43E9-B129-E144E52279ED}" destId="{9CA51306-EA0F-4EE6-B4BD-0A3A7AE16A4E}" srcOrd="2" destOrd="0" presId="urn:microsoft.com/office/officeart/2005/8/layout/hProcess11"/>
    <dgm:cxn modelId="{5CAACA76-B15F-4B51-87A7-2E6A0F1C9007}" type="presParOf" srcId="{8AF8F1D4-6415-4756-9B00-4DE75855A39D}" destId="{073FB72E-8C04-4AEE-9277-578D22F92E47}" srcOrd="1" destOrd="0" presId="urn:microsoft.com/office/officeart/2005/8/layout/hProcess11"/>
    <dgm:cxn modelId="{EF646CEE-6A8B-4288-8720-99A85A1857F6}" type="presParOf" srcId="{8AF8F1D4-6415-4756-9B00-4DE75855A39D}" destId="{FB48EFBF-1A1A-49BD-9A55-A5B1905016B2}" srcOrd="2" destOrd="0" presId="urn:microsoft.com/office/officeart/2005/8/layout/hProcess11"/>
    <dgm:cxn modelId="{E66F328B-E249-4A80-A380-F5868F4BD933}" type="presParOf" srcId="{FB48EFBF-1A1A-49BD-9A55-A5B1905016B2}" destId="{EA92BF8F-A2C8-43E0-895D-A083D771076A}" srcOrd="0" destOrd="0" presId="urn:microsoft.com/office/officeart/2005/8/layout/hProcess11"/>
    <dgm:cxn modelId="{774B8E36-C635-4D17-AB87-0DFF1C67BCCD}" type="presParOf" srcId="{FB48EFBF-1A1A-49BD-9A55-A5B1905016B2}" destId="{A48DC890-CEC9-4D20-8976-C6B52953D97F}" srcOrd="1" destOrd="0" presId="urn:microsoft.com/office/officeart/2005/8/layout/hProcess11"/>
    <dgm:cxn modelId="{392A26DA-537D-4DE4-BB28-9CAF432FB712}" type="presParOf" srcId="{FB48EFBF-1A1A-49BD-9A55-A5B1905016B2}" destId="{AE6F7202-7F1D-441B-8F52-741706092182}"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21714D-80F9-4CE4-A5DB-9809F871FCE8}" type="doc">
      <dgm:prSet loTypeId="urn:microsoft.com/office/officeart/2005/8/layout/venn1" loCatId="relationship" qsTypeId="urn:microsoft.com/office/officeart/2005/8/quickstyle/3d6" qsCatId="3D" csTypeId="urn:microsoft.com/office/officeart/2005/8/colors/colorful5" csCatId="colorful" phldr="1"/>
      <dgm:spPr/>
    </dgm:pt>
    <dgm:pt modelId="{5835C6C4-4826-4360-A6C1-1BAE89FE142B}">
      <dgm:prSet phldrT="[Texto]"/>
      <dgm:spPr/>
      <dgm:t>
        <a:bodyPr/>
        <a:lstStyle/>
        <a:p>
          <a:r>
            <a:rPr lang="es-ES" dirty="0" smtClean="0"/>
            <a:t>Objetivos organizacionales</a:t>
          </a:r>
          <a:endParaRPr lang="es-MX" dirty="0"/>
        </a:p>
      </dgm:t>
    </dgm:pt>
    <dgm:pt modelId="{A3F98549-EFA9-42A0-BED0-E7A88DD2579A}" type="parTrans" cxnId="{B32152A0-E28C-4D3F-ACAC-DD790250DC28}">
      <dgm:prSet/>
      <dgm:spPr/>
      <dgm:t>
        <a:bodyPr/>
        <a:lstStyle/>
        <a:p>
          <a:endParaRPr lang="es-MX"/>
        </a:p>
      </dgm:t>
    </dgm:pt>
    <dgm:pt modelId="{6AC5A528-FB9B-4DD3-AE61-59D9EEEE8716}" type="sibTrans" cxnId="{B32152A0-E28C-4D3F-ACAC-DD790250DC28}">
      <dgm:prSet/>
      <dgm:spPr/>
      <dgm:t>
        <a:bodyPr/>
        <a:lstStyle/>
        <a:p>
          <a:endParaRPr lang="es-MX"/>
        </a:p>
      </dgm:t>
    </dgm:pt>
    <dgm:pt modelId="{3AAB0045-87CC-452E-B640-037E20AA2916}">
      <dgm:prSet phldrT="[Texto]"/>
      <dgm:spPr/>
      <dgm:t>
        <a:bodyPr/>
        <a:lstStyle/>
        <a:p>
          <a:r>
            <a:rPr lang="es-ES" dirty="0" smtClean="0"/>
            <a:t>Pronósticos tecnológicos de la organización</a:t>
          </a:r>
          <a:endParaRPr lang="es-MX" dirty="0"/>
        </a:p>
      </dgm:t>
    </dgm:pt>
    <dgm:pt modelId="{F068CD2D-C83B-4641-9D11-FEAE327560FF}" type="parTrans" cxnId="{CA7BB6BB-439F-4BC6-83CD-3A939420EA0D}">
      <dgm:prSet/>
      <dgm:spPr/>
      <dgm:t>
        <a:bodyPr/>
        <a:lstStyle/>
        <a:p>
          <a:endParaRPr lang="es-MX"/>
        </a:p>
      </dgm:t>
    </dgm:pt>
    <dgm:pt modelId="{D1E73A45-B2F6-4D15-B9B8-7C9F49F732E9}" type="sibTrans" cxnId="{CA7BB6BB-439F-4BC6-83CD-3A939420EA0D}">
      <dgm:prSet/>
      <dgm:spPr/>
      <dgm:t>
        <a:bodyPr/>
        <a:lstStyle/>
        <a:p>
          <a:endParaRPr lang="es-MX"/>
        </a:p>
      </dgm:t>
    </dgm:pt>
    <dgm:pt modelId="{20A4CB42-70FF-4C03-ADF2-9AB7C99069EB}">
      <dgm:prSet phldrT="[Texto]"/>
      <dgm:spPr/>
      <dgm:t>
        <a:bodyPr/>
        <a:lstStyle/>
        <a:p>
          <a:r>
            <a:rPr lang="es-ES" dirty="0" smtClean="0"/>
            <a:t>Pronósticos económicos de la organización</a:t>
          </a:r>
          <a:endParaRPr lang="es-MX" dirty="0"/>
        </a:p>
      </dgm:t>
    </dgm:pt>
    <dgm:pt modelId="{B01F8436-BC22-4916-9CB6-FDB45FB1BD35}" type="parTrans" cxnId="{122A81D7-8BF9-487F-9CFF-11F31B917293}">
      <dgm:prSet/>
      <dgm:spPr/>
      <dgm:t>
        <a:bodyPr/>
        <a:lstStyle/>
        <a:p>
          <a:endParaRPr lang="es-MX"/>
        </a:p>
      </dgm:t>
    </dgm:pt>
    <dgm:pt modelId="{D4C615F8-74E6-4596-8A45-F7341164880A}" type="sibTrans" cxnId="{122A81D7-8BF9-487F-9CFF-11F31B917293}">
      <dgm:prSet/>
      <dgm:spPr/>
      <dgm:t>
        <a:bodyPr/>
        <a:lstStyle/>
        <a:p>
          <a:endParaRPr lang="es-MX"/>
        </a:p>
      </dgm:t>
    </dgm:pt>
    <dgm:pt modelId="{93A162BC-1F25-46C1-9985-A670F76450FF}" type="pres">
      <dgm:prSet presAssocID="{A021714D-80F9-4CE4-A5DB-9809F871FCE8}" presName="compositeShape" presStyleCnt="0">
        <dgm:presLayoutVars>
          <dgm:chMax val="7"/>
          <dgm:dir/>
          <dgm:resizeHandles val="exact"/>
        </dgm:presLayoutVars>
      </dgm:prSet>
      <dgm:spPr/>
    </dgm:pt>
    <dgm:pt modelId="{4FF3A8AB-495C-4BBF-9F7B-9B7E3A48B695}" type="pres">
      <dgm:prSet presAssocID="{5835C6C4-4826-4360-A6C1-1BAE89FE142B}" presName="circ1" presStyleLbl="vennNode1" presStyleIdx="0" presStyleCnt="3"/>
      <dgm:spPr/>
      <dgm:t>
        <a:bodyPr/>
        <a:lstStyle/>
        <a:p>
          <a:endParaRPr lang="es-MX"/>
        </a:p>
      </dgm:t>
    </dgm:pt>
    <dgm:pt modelId="{4364EC57-0189-45EB-8F33-8ED5EE3E3258}" type="pres">
      <dgm:prSet presAssocID="{5835C6C4-4826-4360-A6C1-1BAE89FE142B}" presName="circ1Tx" presStyleLbl="revTx" presStyleIdx="0" presStyleCnt="0">
        <dgm:presLayoutVars>
          <dgm:chMax val="0"/>
          <dgm:chPref val="0"/>
          <dgm:bulletEnabled val="1"/>
        </dgm:presLayoutVars>
      </dgm:prSet>
      <dgm:spPr/>
      <dgm:t>
        <a:bodyPr/>
        <a:lstStyle/>
        <a:p>
          <a:endParaRPr lang="es-MX"/>
        </a:p>
      </dgm:t>
    </dgm:pt>
    <dgm:pt modelId="{33F7176E-0F9A-488F-B46A-A7492A704B81}" type="pres">
      <dgm:prSet presAssocID="{3AAB0045-87CC-452E-B640-037E20AA2916}" presName="circ2" presStyleLbl="vennNode1" presStyleIdx="1" presStyleCnt="3"/>
      <dgm:spPr/>
      <dgm:t>
        <a:bodyPr/>
        <a:lstStyle/>
        <a:p>
          <a:endParaRPr lang="es-MX"/>
        </a:p>
      </dgm:t>
    </dgm:pt>
    <dgm:pt modelId="{C4F3E4D1-B130-4F60-8183-3399B422A84B}" type="pres">
      <dgm:prSet presAssocID="{3AAB0045-87CC-452E-B640-037E20AA2916}" presName="circ2Tx" presStyleLbl="revTx" presStyleIdx="0" presStyleCnt="0">
        <dgm:presLayoutVars>
          <dgm:chMax val="0"/>
          <dgm:chPref val="0"/>
          <dgm:bulletEnabled val="1"/>
        </dgm:presLayoutVars>
      </dgm:prSet>
      <dgm:spPr/>
      <dgm:t>
        <a:bodyPr/>
        <a:lstStyle/>
        <a:p>
          <a:endParaRPr lang="es-MX"/>
        </a:p>
      </dgm:t>
    </dgm:pt>
    <dgm:pt modelId="{BCA08DD9-2AE0-4B53-B3FC-33C4B7CC7704}" type="pres">
      <dgm:prSet presAssocID="{20A4CB42-70FF-4C03-ADF2-9AB7C99069EB}" presName="circ3" presStyleLbl="vennNode1" presStyleIdx="2" presStyleCnt="3"/>
      <dgm:spPr/>
      <dgm:t>
        <a:bodyPr/>
        <a:lstStyle/>
        <a:p>
          <a:endParaRPr lang="es-MX"/>
        </a:p>
      </dgm:t>
    </dgm:pt>
    <dgm:pt modelId="{6BD72B2F-911C-4123-B364-C3A6A87A51CD}" type="pres">
      <dgm:prSet presAssocID="{20A4CB42-70FF-4C03-ADF2-9AB7C99069EB}" presName="circ3Tx" presStyleLbl="revTx" presStyleIdx="0" presStyleCnt="0">
        <dgm:presLayoutVars>
          <dgm:chMax val="0"/>
          <dgm:chPref val="0"/>
          <dgm:bulletEnabled val="1"/>
        </dgm:presLayoutVars>
      </dgm:prSet>
      <dgm:spPr/>
      <dgm:t>
        <a:bodyPr/>
        <a:lstStyle/>
        <a:p>
          <a:endParaRPr lang="es-MX"/>
        </a:p>
      </dgm:t>
    </dgm:pt>
  </dgm:ptLst>
  <dgm:cxnLst>
    <dgm:cxn modelId="{CA7BB6BB-439F-4BC6-83CD-3A939420EA0D}" srcId="{A021714D-80F9-4CE4-A5DB-9809F871FCE8}" destId="{3AAB0045-87CC-452E-B640-037E20AA2916}" srcOrd="1" destOrd="0" parTransId="{F068CD2D-C83B-4641-9D11-FEAE327560FF}" sibTransId="{D1E73A45-B2F6-4D15-B9B8-7C9F49F732E9}"/>
    <dgm:cxn modelId="{F59583F1-64B3-4BF1-8307-6E73EC311CAB}" type="presOf" srcId="{20A4CB42-70FF-4C03-ADF2-9AB7C99069EB}" destId="{BCA08DD9-2AE0-4B53-B3FC-33C4B7CC7704}" srcOrd="0" destOrd="0" presId="urn:microsoft.com/office/officeart/2005/8/layout/venn1"/>
    <dgm:cxn modelId="{DF45EDF9-2C0F-4D24-AD36-8D2FD00E518B}" type="presOf" srcId="{3AAB0045-87CC-452E-B640-037E20AA2916}" destId="{C4F3E4D1-B130-4F60-8183-3399B422A84B}" srcOrd="1" destOrd="0" presId="urn:microsoft.com/office/officeart/2005/8/layout/venn1"/>
    <dgm:cxn modelId="{28364A9C-4EE8-4E1A-BEE2-D37CF1EC0A0D}" type="presOf" srcId="{5835C6C4-4826-4360-A6C1-1BAE89FE142B}" destId="{4FF3A8AB-495C-4BBF-9F7B-9B7E3A48B695}" srcOrd="0" destOrd="0" presId="urn:microsoft.com/office/officeart/2005/8/layout/venn1"/>
    <dgm:cxn modelId="{C564F8FA-A460-4C6A-BC19-F7FE136F0593}" type="presOf" srcId="{A021714D-80F9-4CE4-A5DB-9809F871FCE8}" destId="{93A162BC-1F25-46C1-9985-A670F76450FF}" srcOrd="0" destOrd="0" presId="urn:microsoft.com/office/officeart/2005/8/layout/venn1"/>
    <dgm:cxn modelId="{B32152A0-E28C-4D3F-ACAC-DD790250DC28}" srcId="{A021714D-80F9-4CE4-A5DB-9809F871FCE8}" destId="{5835C6C4-4826-4360-A6C1-1BAE89FE142B}" srcOrd="0" destOrd="0" parTransId="{A3F98549-EFA9-42A0-BED0-E7A88DD2579A}" sibTransId="{6AC5A528-FB9B-4DD3-AE61-59D9EEEE8716}"/>
    <dgm:cxn modelId="{122A81D7-8BF9-487F-9CFF-11F31B917293}" srcId="{A021714D-80F9-4CE4-A5DB-9809F871FCE8}" destId="{20A4CB42-70FF-4C03-ADF2-9AB7C99069EB}" srcOrd="2" destOrd="0" parTransId="{B01F8436-BC22-4916-9CB6-FDB45FB1BD35}" sibTransId="{D4C615F8-74E6-4596-8A45-F7341164880A}"/>
    <dgm:cxn modelId="{53F40A3A-23F0-4E97-85B0-0D679FFE6A89}" type="presOf" srcId="{20A4CB42-70FF-4C03-ADF2-9AB7C99069EB}" destId="{6BD72B2F-911C-4123-B364-C3A6A87A51CD}" srcOrd="1" destOrd="0" presId="urn:microsoft.com/office/officeart/2005/8/layout/venn1"/>
    <dgm:cxn modelId="{6ACCD1EC-69B9-4FD6-B90B-56FD1120BDA8}" type="presOf" srcId="{3AAB0045-87CC-452E-B640-037E20AA2916}" destId="{33F7176E-0F9A-488F-B46A-A7492A704B81}" srcOrd="0" destOrd="0" presId="urn:microsoft.com/office/officeart/2005/8/layout/venn1"/>
    <dgm:cxn modelId="{69DF88AE-7525-44A2-A412-F6C0E811CDA2}" type="presOf" srcId="{5835C6C4-4826-4360-A6C1-1BAE89FE142B}" destId="{4364EC57-0189-45EB-8F33-8ED5EE3E3258}" srcOrd="1" destOrd="0" presId="urn:microsoft.com/office/officeart/2005/8/layout/venn1"/>
    <dgm:cxn modelId="{834F055F-6143-476B-BD73-B9088795FCCE}" type="presParOf" srcId="{93A162BC-1F25-46C1-9985-A670F76450FF}" destId="{4FF3A8AB-495C-4BBF-9F7B-9B7E3A48B695}" srcOrd="0" destOrd="0" presId="urn:microsoft.com/office/officeart/2005/8/layout/venn1"/>
    <dgm:cxn modelId="{06D3D433-8C9F-4FB9-8221-7AE2D6A2F894}" type="presParOf" srcId="{93A162BC-1F25-46C1-9985-A670F76450FF}" destId="{4364EC57-0189-45EB-8F33-8ED5EE3E3258}" srcOrd="1" destOrd="0" presId="urn:microsoft.com/office/officeart/2005/8/layout/venn1"/>
    <dgm:cxn modelId="{304ACAC7-91BC-4337-846D-E9547F3B2E03}" type="presParOf" srcId="{93A162BC-1F25-46C1-9985-A670F76450FF}" destId="{33F7176E-0F9A-488F-B46A-A7492A704B81}" srcOrd="2" destOrd="0" presId="urn:microsoft.com/office/officeart/2005/8/layout/venn1"/>
    <dgm:cxn modelId="{6B76EC57-EC20-42CF-AEDF-44EA405B901D}" type="presParOf" srcId="{93A162BC-1F25-46C1-9985-A670F76450FF}" destId="{C4F3E4D1-B130-4F60-8183-3399B422A84B}" srcOrd="3" destOrd="0" presId="urn:microsoft.com/office/officeart/2005/8/layout/venn1"/>
    <dgm:cxn modelId="{C9BB0DEC-7F0E-4897-889B-9AE8297F2742}" type="presParOf" srcId="{93A162BC-1F25-46C1-9985-A670F76450FF}" destId="{BCA08DD9-2AE0-4B53-B3FC-33C4B7CC7704}" srcOrd="4" destOrd="0" presId="urn:microsoft.com/office/officeart/2005/8/layout/venn1"/>
    <dgm:cxn modelId="{21B4F3A2-5F44-4D3C-8B8B-CC9518C5C4F3}" type="presParOf" srcId="{93A162BC-1F25-46C1-9985-A670F76450FF}" destId="{6BD72B2F-911C-4123-B364-C3A6A87A51CD}"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B183A80-DD04-4DEA-91D5-4199C91A8EB0}" type="doc">
      <dgm:prSet loTypeId="urn:microsoft.com/office/officeart/2005/8/layout/radial5" loCatId="cycle" qsTypeId="urn:microsoft.com/office/officeart/2005/8/quickstyle/3d1" qsCatId="3D" csTypeId="urn:microsoft.com/office/officeart/2005/8/colors/colorful4" csCatId="colorful" phldr="1"/>
      <dgm:spPr/>
      <dgm:t>
        <a:bodyPr/>
        <a:lstStyle/>
        <a:p>
          <a:endParaRPr lang="es-MX"/>
        </a:p>
      </dgm:t>
    </dgm:pt>
    <dgm:pt modelId="{ECBF6E60-CE1C-4E51-AA06-4DBC57F33BC1}">
      <dgm:prSet phldrT="[Texto]"/>
      <dgm:spPr/>
      <dgm:t>
        <a:bodyPr/>
        <a:lstStyle/>
        <a:p>
          <a:r>
            <a:rPr lang="es-MX" dirty="0" smtClean="0"/>
            <a:t>Demanda</a:t>
          </a:r>
          <a:endParaRPr lang="es-MX" dirty="0"/>
        </a:p>
      </dgm:t>
    </dgm:pt>
    <dgm:pt modelId="{FFC754B9-AFA4-4A1D-867C-078F1FE2D190}" type="parTrans" cxnId="{CCBBDF62-7261-43EF-B181-1988890D227A}">
      <dgm:prSet/>
      <dgm:spPr/>
      <dgm:t>
        <a:bodyPr/>
        <a:lstStyle/>
        <a:p>
          <a:endParaRPr lang="es-MX"/>
        </a:p>
      </dgm:t>
    </dgm:pt>
    <dgm:pt modelId="{978BF255-CC1E-4784-AA54-3729DF316E94}" type="sibTrans" cxnId="{CCBBDF62-7261-43EF-B181-1988890D227A}">
      <dgm:prSet/>
      <dgm:spPr/>
      <dgm:t>
        <a:bodyPr/>
        <a:lstStyle/>
        <a:p>
          <a:endParaRPr lang="es-MX"/>
        </a:p>
      </dgm:t>
    </dgm:pt>
    <dgm:pt modelId="{21DD16A1-4FEB-4694-AB05-C3513D93E01C}">
      <dgm:prSet phldrT="[Texto]"/>
      <dgm:spPr/>
      <dgm:t>
        <a:bodyPr/>
        <a:lstStyle/>
        <a:p>
          <a:r>
            <a:rPr lang="es-MX" dirty="0" smtClean="0"/>
            <a:t>Oferta Interna</a:t>
          </a:r>
          <a:endParaRPr lang="es-MX" dirty="0"/>
        </a:p>
      </dgm:t>
    </dgm:pt>
    <dgm:pt modelId="{58C22ABF-2454-4083-B239-FC3D3026FC47}" type="parTrans" cxnId="{512E20AB-F2FC-491C-A9A4-F1F924143C02}">
      <dgm:prSet/>
      <dgm:spPr/>
      <dgm:t>
        <a:bodyPr/>
        <a:lstStyle/>
        <a:p>
          <a:endParaRPr lang="es-MX"/>
        </a:p>
      </dgm:t>
    </dgm:pt>
    <dgm:pt modelId="{8B8E4518-C305-4952-824E-60C507A033F3}" type="sibTrans" cxnId="{512E20AB-F2FC-491C-A9A4-F1F924143C02}">
      <dgm:prSet/>
      <dgm:spPr/>
      <dgm:t>
        <a:bodyPr/>
        <a:lstStyle/>
        <a:p>
          <a:endParaRPr lang="es-MX"/>
        </a:p>
      </dgm:t>
    </dgm:pt>
    <dgm:pt modelId="{79BFB3CC-3D7E-43E8-BF4C-22989A59B1A4}">
      <dgm:prSet phldrT="[Texto]"/>
      <dgm:spPr/>
      <dgm:t>
        <a:bodyPr/>
        <a:lstStyle/>
        <a:p>
          <a:r>
            <a:rPr lang="es-MX" dirty="0" smtClean="0"/>
            <a:t>Oferta Externa</a:t>
          </a:r>
          <a:endParaRPr lang="es-MX" dirty="0"/>
        </a:p>
      </dgm:t>
    </dgm:pt>
    <dgm:pt modelId="{DEC9BC7F-E57D-4DAF-9D55-84F31ADA3729}" type="parTrans" cxnId="{6654D47B-B0A4-4FF7-9D4D-BFA665501181}">
      <dgm:prSet/>
      <dgm:spPr/>
      <dgm:t>
        <a:bodyPr/>
        <a:lstStyle/>
        <a:p>
          <a:endParaRPr lang="es-MX"/>
        </a:p>
      </dgm:t>
    </dgm:pt>
    <dgm:pt modelId="{A4703EAE-1FC0-491E-92C8-EAE195695A10}" type="sibTrans" cxnId="{6654D47B-B0A4-4FF7-9D4D-BFA665501181}">
      <dgm:prSet/>
      <dgm:spPr/>
      <dgm:t>
        <a:bodyPr/>
        <a:lstStyle/>
        <a:p>
          <a:endParaRPr lang="es-MX"/>
        </a:p>
      </dgm:t>
    </dgm:pt>
    <dgm:pt modelId="{A3AA6228-9CCA-42C1-AAF9-1C72AF6821B5}" type="pres">
      <dgm:prSet presAssocID="{8B183A80-DD04-4DEA-91D5-4199C91A8EB0}" presName="Name0" presStyleCnt="0">
        <dgm:presLayoutVars>
          <dgm:chMax val="1"/>
          <dgm:dir/>
          <dgm:animLvl val="ctr"/>
          <dgm:resizeHandles val="exact"/>
        </dgm:presLayoutVars>
      </dgm:prSet>
      <dgm:spPr/>
      <dgm:t>
        <a:bodyPr/>
        <a:lstStyle/>
        <a:p>
          <a:endParaRPr lang="es-MX"/>
        </a:p>
      </dgm:t>
    </dgm:pt>
    <dgm:pt modelId="{1698C9D3-46DC-4C06-98F9-A16AA82D48E9}" type="pres">
      <dgm:prSet presAssocID="{ECBF6E60-CE1C-4E51-AA06-4DBC57F33BC1}" presName="centerShape" presStyleLbl="node0" presStyleIdx="0" presStyleCnt="1" custScaleX="143829" custScaleY="149552" custLinFactNeighborX="7623" custLinFactNeighborY="38420"/>
      <dgm:spPr/>
      <dgm:t>
        <a:bodyPr/>
        <a:lstStyle/>
        <a:p>
          <a:endParaRPr lang="es-MX"/>
        </a:p>
      </dgm:t>
    </dgm:pt>
    <dgm:pt modelId="{2FDAC5F4-E578-40CA-9C00-22140637C2A4}" type="pres">
      <dgm:prSet presAssocID="{58C22ABF-2454-4083-B239-FC3D3026FC47}" presName="parTrans" presStyleLbl="sibTrans2D1" presStyleIdx="0" presStyleCnt="2"/>
      <dgm:spPr/>
      <dgm:t>
        <a:bodyPr/>
        <a:lstStyle/>
        <a:p>
          <a:endParaRPr lang="es-MX"/>
        </a:p>
      </dgm:t>
    </dgm:pt>
    <dgm:pt modelId="{86A4B9E6-0AEE-4724-A7B8-B05DD5A6CD6F}" type="pres">
      <dgm:prSet presAssocID="{58C22ABF-2454-4083-B239-FC3D3026FC47}" presName="connectorText" presStyleLbl="sibTrans2D1" presStyleIdx="0" presStyleCnt="2"/>
      <dgm:spPr/>
      <dgm:t>
        <a:bodyPr/>
        <a:lstStyle/>
        <a:p>
          <a:endParaRPr lang="es-MX"/>
        </a:p>
      </dgm:t>
    </dgm:pt>
    <dgm:pt modelId="{E73D9417-56B8-42F0-8B5E-A9AA5B181211}" type="pres">
      <dgm:prSet presAssocID="{21DD16A1-4FEB-4694-AB05-C3513D93E01C}" presName="node" presStyleLbl="node1" presStyleIdx="0" presStyleCnt="2" custScaleX="143829" custScaleY="149552" custRadScaleRad="193687" custRadScaleInc="75046">
        <dgm:presLayoutVars>
          <dgm:bulletEnabled val="1"/>
        </dgm:presLayoutVars>
      </dgm:prSet>
      <dgm:spPr/>
      <dgm:t>
        <a:bodyPr/>
        <a:lstStyle/>
        <a:p>
          <a:endParaRPr lang="es-MX"/>
        </a:p>
      </dgm:t>
    </dgm:pt>
    <dgm:pt modelId="{EF90ABC1-D4BD-40B0-B5A6-81C7A0E16543}" type="pres">
      <dgm:prSet presAssocID="{DEC9BC7F-E57D-4DAF-9D55-84F31ADA3729}" presName="parTrans" presStyleLbl="sibTrans2D1" presStyleIdx="1" presStyleCnt="2"/>
      <dgm:spPr/>
      <dgm:t>
        <a:bodyPr/>
        <a:lstStyle/>
        <a:p>
          <a:endParaRPr lang="es-MX"/>
        </a:p>
      </dgm:t>
    </dgm:pt>
    <dgm:pt modelId="{78E9353E-C7B9-49FE-A62B-9335558C8B37}" type="pres">
      <dgm:prSet presAssocID="{DEC9BC7F-E57D-4DAF-9D55-84F31ADA3729}" presName="connectorText" presStyleLbl="sibTrans2D1" presStyleIdx="1" presStyleCnt="2"/>
      <dgm:spPr/>
      <dgm:t>
        <a:bodyPr/>
        <a:lstStyle/>
        <a:p>
          <a:endParaRPr lang="es-MX"/>
        </a:p>
      </dgm:t>
    </dgm:pt>
    <dgm:pt modelId="{24034D73-63A1-45DC-8372-3C4CFB596FDE}" type="pres">
      <dgm:prSet presAssocID="{79BFB3CC-3D7E-43E8-BF4C-22989A59B1A4}" presName="node" presStyleLbl="node1" presStyleIdx="1" presStyleCnt="2" custScaleX="143829" custScaleY="149552" custRadScaleRad="200209" custRadScaleInc="144698">
        <dgm:presLayoutVars>
          <dgm:bulletEnabled val="1"/>
        </dgm:presLayoutVars>
      </dgm:prSet>
      <dgm:spPr/>
      <dgm:t>
        <a:bodyPr/>
        <a:lstStyle/>
        <a:p>
          <a:endParaRPr lang="es-MX"/>
        </a:p>
      </dgm:t>
    </dgm:pt>
  </dgm:ptLst>
  <dgm:cxnLst>
    <dgm:cxn modelId="{CCBBDF62-7261-43EF-B181-1988890D227A}" srcId="{8B183A80-DD04-4DEA-91D5-4199C91A8EB0}" destId="{ECBF6E60-CE1C-4E51-AA06-4DBC57F33BC1}" srcOrd="0" destOrd="0" parTransId="{FFC754B9-AFA4-4A1D-867C-078F1FE2D190}" sibTransId="{978BF255-CC1E-4784-AA54-3729DF316E94}"/>
    <dgm:cxn modelId="{C1232052-A621-46F7-A1D4-7E5F48A19210}" type="presOf" srcId="{58C22ABF-2454-4083-B239-FC3D3026FC47}" destId="{86A4B9E6-0AEE-4724-A7B8-B05DD5A6CD6F}" srcOrd="1" destOrd="0" presId="urn:microsoft.com/office/officeart/2005/8/layout/radial5"/>
    <dgm:cxn modelId="{639BC8A6-5AD7-4128-AB7E-38DDAF98444C}" type="presOf" srcId="{58C22ABF-2454-4083-B239-FC3D3026FC47}" destId="{2FDAC5F4-E578-40CA-9C00-22140637C2A4}" srcOrd="0" destOrd="0" presId="urn:microsoft.com/office/officeart/2005/8/layout/radial5"/>
    <dgm:cxn modelId="{B4EE47DC-87F6-4193-8B29-27313F25A972}" type="presOf" srcId="{79BFB3CC-3D7E-43E8-BF4C-22989A59B1A4}" destId="{24034D73-63A1-45DC-8372-3C4CFB596FDE}" srcOrd="0" destOrd="0" presId="urn:microsoft.com/office/officeart/2005/8/layout/radial5"/>
    <dgm:cxn modelId="{06792250-F826-45A1-B30D-FE2DE0B9E325}" type="presOf" srcId="{DEC9BC7F-E57D-4DAF-9D55-84F31ADA3729}" destId="{EF90ABC1-D4BD-40B0-B5A6-81C7A0E16543}" srcOrd="0" destOrd="0" presId="urn:microsoft.com/office/officeart/2005/8/layout/radial5"/>
    <dgm:cxn modelId="{2D0D4521-2137-408A-B907-1FFA23B80F47}" type="presOf" srcId="{21DD16A1-4FEB-4694-AB05-C3513D93E01C}" destId="{E73D9417-56B8-42F0-8B5E-A9AA5B181211}" srcOrd="0" destOrd="0" presId="urn:microsoft.com/office/officeart/2005/8/layout/radial5"/>
    <dgm:cxn modelId="{6654D47B-B0A4-4FF7-9D4D-BFA665501181}" srcId="{ECBF6E60-CE1C-4E51-AA06-4DBC57F33BC1}" destId="{79BFB3CC-3D7E-43E8-BF4C-22989A59B1A4}" srcOrd="1" destOrd="0" parTransId="{DEC9BC7F-E57D-4DAF-9D55-84F31ADA3729}" sibTransId="{A4703EAE-1FC0-491E-92C8-EAE195695A10}"/>
    <dgm:cxn modelId="{8426DC48-22A2-4939-919B-26E9127832D9}" type="presOf" srcId="{DEC9BC7F-E57D-4DAF-9D55-84F31ADA3729}" destId="{78E9353E-C7B9-49FE-A62B-9335558C8B37}" srcOrd="1" destOrd="0" presId="urn:microsoft.com/office/officeart/2005/8/layout/radial5"/>
    <dgm:cxn modelId="{512E20AB-F2FC-491C-A9A4-F1F924143C02}" srcId="{ECBF6E60-CE1C-4E51-AA06-4DBC57F33BC1}" destId="{21DD16A1-4FEB-4694-AB05-C3513D93E01C}" srcOrd="0" destOrd="0" parTransId="{58C22ABF-2454-4083-B239-FC3D3026FC47}" sibTransId="{8B8E4518-C305-4952-824E-60C507A033F3}"/>
    <dgm:cxn modelId="{4B587C5E-7EBD-4796-BD42-665BBC75E7CA}" type="presOf" srcId="{8B183A80-DD04-4DEA-91D5-4199C91A8EB0}" destId="{A3AA6228-9CCA-42C1-AAF9-1C72AF6821B5}" srcOrd="0" destOrd="0" presId="urn:microsoft.com/office/officeart/2005/8/layout/radial5"/>
    <dgm:cxn modelId="{FDB4B1EF-C90D-4EA8-97AC-08D0A3851605}" type="presOf" srcId="{ECBF6E60-CE1C-4E51-AA06-4DBC57F33BC1}" destId="{1698C9D3-46DC-4C06-98F9-A16AA82D48E9}" srcOrd="0" destOrd="0" presId="urn:microsoft.com/office/officeart/2005/8/layout/radial5"/>
    <dgm:cxn modelId="{16AAA800-A2A5-4DD9-9F01-ED64035B308A}" type="presParOf" srcId="{A3AA6228-9CCA-42C1-AAF9-1C72AF6821B5}" destId="{1698C9D3-46DC-4C06-98F9-A16AA82D48E9}" srcOrd="0" destOrd="0" presId="urn:microsoft.com/office/officeart/2005/8/layout/radial5"/>
    <dgm:cxn modelId="{F2172392-E182-4DCC-A519-C31FCFEF9DA5}" type="presParOf" srcId="{A3AA6228-9CCA-42C1-AAF9-1C72AF6821B5}" destId="{2FDAC5F4-E578-40CA-9C00-22140637C2A4}" srcOrd="1" destOrd="0" presId="urn:microsoft.com/office/officeart/2005/8/layout/radial5"/>
    <dgm:cxn modelId="{D71CCE0F-AC53-4253-B699-3D33DD62085C}" type="presParOf" srcId="{2FDAC5F4-E578-40CA-9C00-22140637C2A4}" destId="{86A4B9E6-0AEE-4724-A7B8-B05DD5A6CD6F}" srcOrd="0" destOrd="0" presId="urn:microsoft.com/office/officeart/2005/8/layout/radial5"/>
    <dgm:cxn modelId="{566EE423-C818-4C25-B692-41E4522A4685}" type="presParOf" srcId="{A3AA6228-9CCA-42C1-AAF9-1C72AF6821B5}" destId="{E73D9417-56B8-42F0-8B5E-A9AA5B181211}" srcOrd="2" destOrd="0" presId="urn:microsoft.com/office/officeart/2005/8/layout/radial5"/>
    <dgm:cxn modelId="{A3DAC6CA-662C-470C-8D4A-2D1BCC917EA8}" type="presParOf" srcId="{A3AA6228-9CCA-42C1-AAF9-1C72AF6821B5}" destId="{EF90ABC1-D4BD-40B0-B5A6-81C7A0E16543}" srcOrd="3" destOrd="0" presId="urn:microsoft.com/office/officeart/2005/8/layout/radial5"/>
    <dgm:cxn modelId="{993FCBD4-EBB0-44C5-B28D-445093AB51E0}" type="presParOf" srcId="{EF90ABC1-D4BD-40B0-B5A6-81C7A0E16543}" destId="{78E9353E-C7B9-49FE-A62B-9335558C8B37}" srcOrd="0" destOrd="0" presId="urn:microsoft.com/office/officeart/2005/8/layout/radial5"/>
    <dgm:cxn modelId="{89475C4D-8008-472B-8C5F-E36B8C640C76}" type="presParOf" srcId="{A3AA6228-9CCA-42C1-AAF9-1C72AF6821B5}" destId="{24034D73-63A1-45DC-8372-3C4CFB596FDE}" srcOrd="4"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AB75EB-4237-445C-9F69-77349E1FD5D9}">
      <dsp:nvSpPr>
        <dsp:cNvPr id="0" name=""/>
        <dsp:cNvSpPr/>
      </dsp:nvSpPr>
      <dsp:spPr>
        <a:xfrm>
          <a:off x="-485797" y="0"/>
          <a:ext cx="6858000" cy="6858000"/>
        </a:xfrm>
        <a:prstGeom prst="triangl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BA869B-3451-4B90-9D02-58B48F405A05}">
      <dsp:nvSpPr>
        <dsp:cNvPr id="0" name=""/>
        <dsp:cNvSpPr/>
      </dsp:nvSpPr>
      <dsp:spPr>
        <a:xfrm>
          <a:off x="2771807" y="428604"/>
          <a:ext cx="6372192" cy="988859"/>
        </a:xfrm>
        <a:prstGeom prst="round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Optimización de R.H. (la persona en el lugar correcto) </a:t>
          </a:r>
          <a:endParaRPr lang="es-MX" sz="2000" kern="1200" dirty="0"/>
        </a:p>
      </dsp:txBody>
      <dsp:txXfrm>
        <a:off x="2771807" y="428604"/>
        <a:ext cx="6372192" cy="988859"/>
      </dsp:txXfrm>
    </dsp:sp>
    <dsp:sp modelId="{23F297B5-E3DB-4315-8E93-E8164A498745}">
      <dsp:nvSpPr>
        <dsp:cNvPr id="0" name=""/>
        <dsp:cNvSpPr/>
      </dsp:nvSpPr>
      <dsp:spPr>
        <a:xfrm>
          <a:off x="2128870" y="1714488"/>
          <a:ext cx="6915140" cy="988859"/>
        </a:xfrm>
        <a:prstGeom prst="round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Suplir puestos con personas que cubran el mismo perfil</a:t>
          </a:r>
          <a:r>
            <a:rPr lang="es-MX" sz="2000" kern="1200" dirty="0" smtClean="0"/>
            <a:t>. </a:t>
          </a:r>
          <a:endParaRPr lang="es-MX" sz="2000" kern="1200" dirty="0"/>
        </a:p>
      </dsp:txBody>
      <dsp:txXfrm>
        <a:off x="2128870" y="1714488"/>
        <a:ext cx="6915140" cy="988859"/>
      </dsp:txXfrm>
    </dsp:sp>
    <dsp:sp modelId="{640E58CC-C7C4-4853-9A7D-138023B041CB}">
      <dsp:nvSpPr>
        <dsp:cNvPr id="0" name=""/>
        <dsp:cNvSpPr/>
      </dsp:nvSpPr>
      <dsp:spPr>
        <a:xfrm>
          <a:off x="1400147" y="2940209"/>
          <a:ext cx="7629665" cy="988859"/>
        </a:xfrm>
        <a:prstGeom prst="round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Economizar las contrataciones. </a:t>
          </a:r>
        </a:p>
        <a:p>
          <a:pPr lvl="0" algn="ctr" defTabSz="889000">
            <a:lnSpc>
              <a:spcPct val="90000"/>
            </a:lnSpc>
            <a:spcBef>
              <a:spcPct val="0"/>
            </a:spcBef>
            <a:spcAft>
              <a:spcPct val="35000"/>
            </a:spcAft>
          </a:pPr>
          <a:r>
            <a:rPr lang="es-MX" sz="2000" kern="1200" dirty="0" smtClean="0"/>
            <a:t>Evitar rotación de personal</a:t>
          </a:r>
          <a:endParaRPr lang="es-MX" sz="2000" kern="1200" dirty="0"/>
        </a:p>
      </dsp:txBody>
      <dsp:txXfrm>
        <a:off x="1400147" y="2940209"/>
        <a:ext cx="7629665" cy="988859"/>
      </dsp:txXfrm>
    </dsp:sp>
    <dsp:sp modelId="{0256BC0F-B0DF-4688-80B6-E23647AE65D6}">
      <dsp:nvSpPr>
        <dsp:cNvPr id="0" name=""/>
        <dsp:cNvSpPr/>
      </dsp:nvSpPr>
      <dsp:spPr>
        <a:xfrm>
          <a:off x="828625" y="4083217"/>
          <a:ext cx="8229672" cy="988859"/>
        </a:xfrm>
        <a:prstGeom prst="round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Expandir la base de datos del personal, para apoyar otros cambios</a:t>
          </a:r>
          <a:endParaRPr lang="es-MX" sz="2000" kern="1200" dirty="0"/>
        </a:p>
      </dsp:txBody>
      <dsp:txXfrm>
        <a:off x="828625" y="4083217"/>
        <a:ext cx="8229672" cy="988859"/>
      </dsp:txXfrm>
    </dsp:sp>
    <dsp:sp modelId="{924A7F90-AD51-4256-8CB8-A866A0C8C7B9}">
      <dsp:nvSpPr>
        <dsp:cNvPr id="0" name=""/>
        <dsp:cNvSpPr/>
      </dsp:nvSpPr>
      <dsp:spPr>
        <a:xfrm>
          <a:off x="328583" y="5291146"/>
          <a:ext cx="8915489" cy="1327992"/>
        </a:xfrm>
        <a:prstGeom prst="round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Mano de obra calificada (competitiva)(evaluar al personal y darle seguimiento a cada empleado para ver su desarrollo en la empresa.)</a:t>
          </a:r>
          <a:r>
            <a:rPr lang="es-MX" sz="2000" b="1" kern="1200" dirty="0" smtClean="0"/>
            <a:t> </a:t>
          </a:r>
          <a:endParaRPr lang="es-MX" sz="2000" kern="1200" dirty="0"/>
        </a:p>
      </dsp:txBody>
      <dsp:txXfrm>
        <a:off x="328583" y="5291146"/>
        <a:ext cx="8915489" cy="132799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5CF10B-55D8-4EEA-B747-73AA6CA7885A}">
      <dsp:nvSpPr>
        <dsp:cNvPr id="0" name=""/>
        <dsp:cNvSpPr/>
      </dsp:nvSpPr>
      <dsp:spPr>
        <a:xfrm>
          <a:off x="114473" y="-550070"/>
          <a:ext cx="8630997" cy="6600842"/>
        </a:xfrm>
        <a:prstGeom prst="swooshArrow">
          <a:avLst>
            <a:gd name="adj1" fmla="val 25000"/>
            <a:gd name="adj2" fmla="val 2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FC7CC6-F0F0-4958-8718-016E0800599C}">
      <dsp:nvSpPr>
        <dsp:cNvPr id="0" name=""/>
        <dsp:cNvSpPr/>
      </dsp:nvSpPr>
      <dsp:spPr>
        <a:xfrm>
          <a:off x="971712" y="4143404"/>
          <a:ext cx="202425" cy="202425"/>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A6F416-7D0C-40F6-81BF-75D8BAA071AE}">
      <dsp:nvSpPr>
        <dsp:cNvPr id="0" name=""/>
        <dsp:cNvSpPr/>
      </dsp:nvSpPr>
      <dsp:spPr>
        <a:xfrm>
          <a:off x="1357291" y="3929092"/>
          <a:ext cx="6086895" cy="860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261" tIns="0" rIns="0" bIns="0" numCol="1" spcCol="1270" anchor="t" anchorCtr="0">
          <a:noAutofit/>
        </a:bodyPr>
        <a:lstStyle/>
        <a:p>
          <a:pPr lvl="0" algn="l" defTabSz="1066800">
            <a:lnSpc>
              <a:spcPct val="90000"/>
            </a:lnSpc>
            <a:spcBef>
              <a:spcPct val="0"/>
            </a:spcBef>
            <a:spcAft>
              <a:spcPct val="35000"/>
            </a:spcAft>
          </a:pPr>
          <a:r>
            <a:rPr lang="es-ES" sz="2400" kern="1200" dirty="0" smtClean="0"/>
            <a:t>1. Determinación de objetivos</a:t>
          </a:r>
          <a:endParaRPr lang="es-MX" sz="2400" kern="1200" dirty="0"/>
        </a:p>
      </dsp:txBody>
      <dsp:txXfrm>
        <a:off x="1357291" y="3929092"/>
        <a:ext cx="6086895" cy="860790"/>
      </dsp:txXfrm>
    </dsp:sp>
    <dsp:sp modelId="{50F23B5F-3302-4FCE-9A1A-12BB5C3BC840}">
      <dsp:nvSpPr>
        <dsp:cNvPr id="0" name=""/>
        <dsp:cNvSpPr/>
      </dsp:nvSpPr>
      <dsp:spPr>
        <a:xfrm>
          <a:off x="1943306" y="2643207"/>
          <a:ext cx="352044" cy="352044"/>
        </a:xfrm>
        <a:prstGeom prst="ellipse">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EEEAF9-33E6-4E4B-9678-7B8ABE6699C2}">
      <dsp:nvSpPr>
        <dsp:cNvPr id="0" name=""/>
        <dsp:cNvSpPr/>
      </dsp:nvSpPr>
      <dsp:spPr>
        <a:xfrm>
          <a:off x="1757538" y="3143278"/>
          <a:ext cx="6674626" cy="1513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541" tIns="0" rIns="0" bIns="0" numCol="1" spcCol="1270" anchor="t" anchorCtr="0">
          <a:noAutofit/>
        </a:bodyPr>
        <a:lstStyle/>
        <a:p>
          <a:pPr lvl="0" algn="l" defTabSz="1066800">
            <a:lnSpc>
              <a:spcPct val="90000"/>
            </a:lnSpc>
            <a:spcBef>
              <a:spcPct val="0"/>
            </a:spcBef>
            <a:spcAft>
              <a:spcPct val="35000"/>
            </a:spcAft>
          </a:pPr>
          <a:r>
            <a:rPr lang="es-ES" sz="2400" kern="1200" dirty="0" smtClean="0"/>
            <a:t>2. Definir demanda de recursos humanos</a:t>
          </a:r>
          <a:endParaRPr lang="es-MX" sz="2400" kern="1200" dirty="0"/>
        </a:p>
      </dsp:txBody>
      <dsp:txXfrm>
        <a:off x="1757538" y="3143278"/>
        <a:ext cx="6674626" cy="1513747"/>
      </dsp:txXfrm>
    </dsp:sp>
    <dsp:sp modelId="{3116C90E-73DE-498B-A31D-8C8E91DC3CB9}">
      <dsp:nvSpPr>
        <dsp:cNvPr id="0" name=""/>
        <dsp:cNvSpPr/>
      </dsp:nvSpPr>
      <dsp:spPr>
        <a:xfrm>
          <a:off x="3800694" y="1285882"/>
          <a:ext cx="466459" cy="466459"/>
        </a:xfrm>
        <a:prstGeom prst="ellipse">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3B5229-F60D-4837-AC66-20521625F003}">
      <dsp:nvSpPr>
        <dsp:cNvPr id="0" name=""/>
        <dsp:cNvSpPr/>
      </dsp:nvSpPr>
      <dsp:spPr>
        <a:xfrm>
          <a:off x="2900547" y="2000270"/>
          <a:ext cx="6170668" cy="9547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167" tIns="0" rIns="0" bIns="0" numCol="1" spcCol="1270" anchor="t" anchorCtr="0">
          <a:noAutofit/>
        </a:bodyPr>
        <a:lstStyle/>
        <a:p>
          <a:pPr lvl="0" algn="l" defTabSz="1066800">
            <a:lnSpc>
              <a:spcPct val="90000"/>
            </a:lnSpc>
            <a:spcBef>
              <a:spcPct val="0"/>
            </a:spcBef>
            <a:spcAft>
              <a:spcPct val="35000"/>
            </a:spcAft>
          </a:pPr>
          <a:r>
            <a:rPr lang="es-ES" sz="2400" kern="1200" dirty="0" smtClean="0"/>
            <a:t>3. Determinar las necesidades adicionales de los recursos humanos</a:t>
          </a:r>
          <a:endParaRPr lang="es-MX" sz="2400" kern="1200" dirty="0" smtClean="0"/>
        </a:p>
      </dsp:txBody>
      <dsp:txXfrm>
        <a:off x="2900547" y="2000270"/>
        <a:ext cx="6170668" cy="954764"/>
      </dsp:txXfrm>
    </dsp:sp>
    <dsp:sp modelId="{375772E1-7E93-400F-B713-F245FD700DFF}">
      <dsp:nvSpPr>
        <dsp:cNvPr id="0" name=""/>
        <dsp:cNvSpPr/>
      </dsp:nvSpPr>
      <dsp:spPr>
        <a:xfrm>
          <a:off x="6686753" y="285749"/>
          <a:ext cx="624879" cy="624879"/>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5CBA66-5088-4DF1-AD19-8C4F4541C2C0}">
      <dsp:nvSpPr>
        <dsp:cNvPr id="0" name=""/>
        <dsp:cNvSpPr/>
      </dsp:nvSpPr>
      <dsp:spPr>
        <a:xfrm>
          <a:off x="4409831" y="857249"/>
          <a:ext cx="4848661" cy="1056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111" tIns="0" rIns="0" bIns="0" numCol="1" spcCol="1270" anchor="t" anchorCtr="0">
          <a:noAutofit/>
        </a:bodyPr>
        <a:lstStyle/>
        <a:p>
          <a:pPr lvl="0" algn="l" defTabSz="1066800">
            <a:lnSpc>
              <a:spcPct val="90000"/>
            </a:lnSpc>
            <a:spcBef>
              <a:spcPct val="0"/>
            </a:spcBef>
            <a:spcAft>
              <a:spcPct val="35000"/>
            </a:spcAft>
          </a:pPr>
          <a:r>
            <a:rPr lang="es-ES" sz="2400" kern="1200" dirty="0" smtClean="0"/>
            <a:t>4. Desarrollar planes de acción para atender las necesidades previstas de recursos humanos</a:t>
          </a:r>
          <a:endParaRPr lang="es-MX" sz="2400" kern="1200" dirty="0" smtClean="0"/>
        </a:p>
      </dsp:txBody>
      <dsp:txXfrm>
        <a:off x="4409831" y="857249"/>
        <a:ext cx="4848661" cy="105663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298A364-59EB-43C5-9A3C-328ED9CAFBF0}">
      <dsp:nvSpPr>
        <dsp:cNvPr id="0" name=""/>
        <dsp:cNvSpPr/>
      </dsp:nvSpPr>
      <dsp:spPr>
        <a:xfrm>
          <a:off x="1714463" y="644633"/>
          <a:ext cx="5585562" cy="1500191"/>
        </a:xfrm>
        <a:prstGeom prst="ellipse">
          <a:avLst/>
        </a:prstGeom>
        <a:solidFill>
          <a:schemeClr val="accent1">
            <a:tint val="50000"/>
            <a:alpha val="40000"/>
            <a:hueOff val="0"/>
            <a:satOff val="0"/>
            <a:lumOff val="0"/>
            <a:alphaOff val="0"/>
          </a:schemeClr>
        </a:solidFill>
        <a:ln>
          <a:noFill/>
        </a:ln>
        <a:effectLst/>
        <a:scene3d>
          <a:camera prst="orthographicFront"/>
          <a:lightRig rig="flat" dir="t"/>
        </a:scene3d>
        <a:sp3d z="-190500" extrusionH="12700" prstMaterial="matte"/>
      </dsp:spPr>
      <dsp:style>
        <a:lnRef idx="0">
          <a:scrgbClr r="0" g="0" b="0"/>
        </a:lnRef>
        <a:fillRef idx="1">
          <a:scrgbClr r="0" g="0" b="0"/>
        </a:fillRef>
        <a:effectRef idx="0">
          <a:scrgbClr r="0" g="0" b="0"/>
        </a:effectRef>
        <a:fontRef idx="minor"/>
      </dsp:style>
    </dsp:sp>
    <dsp:sp modelId="{8CF9205E-1FED-4966-99C1-F5D9DD469CA7}">
      <dsp:nvSpPr>
        <dsp:cNvPr id="0" name=""/>
        <dsp:cNvSpPr/>
      </dsp:nvSpPr>
      <dsp:spPr>
        <a:xfrm>
          <a:off x="4071930" y="4145087"/>
          <a:ext cx="837160" cy="535782"/>
        </a:xfrm>
        <a:prstGeom prst="down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4388147-B460-47AB-B097-71329854AAF2}">
      <dsp:nvSpPr>
        <dsp:cNvPr id="0" name=""/>
        <dsp:cNvSpPr/>
      </dsp:nvSpPr>
      <dsp:spPr>
        <a:xfrm>
          <a:off x="0" y="4358278"/>
          <a:ext cx="9144000" cy="997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ES" sz="2800" b="1" kern="1200" dirty="0" smtClean="0"/>
            <a:t>       Principales </a:t>
          </a:r>
          <a:r>
            <a:rPr lang="es-ES" sz="2800" b="1" kern="1200" dirty="0" smtClean="0"/>
            <a:t>factores externos incidentes </a:t>
          </a:r>
          <a:r>
            <a:rPr lang="es-ES" sz="2800" b="1" kern="1200" dirty="0" smtClean="0"/>
            <a:t>sobre</a:t>
          </a:r>
        </a:p>
        <a:p>
          <a:pPr lvl="0" algn="ctr" defTabSz="1244600">
            <a:lnSpc>
              <a:spcPct val="90000"/>
            </a:lnSpc>
            <a:spcBef>
              <a:spcPct val="0"/>
            </a:spcBef>
            <a:spcAft>
              <a:spcPct val="35000"/>
            </a:spcAft>
          </a:pPr>
          <a:r>
            <a:rPr lang="es-ES" sz="2800" b="1" kern="1200" dirty="0" smtClean="0"/>
            <a:t> </a:t>
          </a:r>
          <a:r>
            <a:rPr lang="es-ES" sz="2800" b="1" kern="1200" dirty="0" smtClean="0"/>
            <a:t>la diaria operación de las organizaciones</a:t>
          </a:r>
          <a:endParaRPr lang="es-MX" sz="2800" b="1" kern="1200" dirty="0"/>
        </a:p>
      </dsp:txBody>
      <dsp:txXfrm>
        <a:off x="0" y="4358278"/>
        <a:ext cx="9144000" cy="997861"/>
      </dsp:txXfrm>
    </dsp:sp>
    <dsp:sp modelId="{015432F3-357C-4650-B608-769C324EBA7D}">
      <dsp:nvSpPr>
        <dsp:cNvPr id="0" name=""/>
        <dsp:cNvSpPr/>
      </dsp:nvSpPr>
      <dsp:spPr>
        <a:xfrm>
          <a:off x="2714615" y="1716188"/>
          <a:ext cx="1506888" cy="150688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t>Productividad</a:t>
          </a:r>
          <a:endParaRPr lang="es-MX" sz="1400" b="1" kern="1200" dirty="0"/>
        </a:p>
      </dsp:txBody>
      <dsp:txXfrm>
        <a:off x="2714615" y="1716188"/>
        <a:ext cx="1506888" cy="1506888"/>
      </dsp:txXfrm>
    </dsp:sp>
    <dsp:sp modelId="{1EC93224-E819-47D7-B1DB-05B830C8C86D}">
      <dsp:nvSpPr>
        <dsp:cNvPr id="0" name=""/>
        <dsp:cNvSpPr/>
      </dsp:nvSpPr>
      <dsp:spPr>
        <a:xfrm>
          <a:off x="3857627" y="2573454"/>
          <a:ext cx="1506888" cy="150688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b="1" kern="1200" smtClean="0"/>
            <a:t>Tasa de impuestos </a:t>
          </a:r>
          <a:endParaRPr lang="es-MX" sz="1600" b="1" kern="1200" dirty="0"/>
        </a:p>
      </dsp:txBody>
      <dsp:txXfrm>
        <a:off x="3857627" y="2573454"/>
        <a:ext cx="1506888" cy="1506888"/>
      </dsp:txXfrm>
    </dsp:sp>
    <dsp:sp modelId="{221DAC58-8F45-4AA7-86F2-69392A6158B0}">
      <dsp:nvSpPr>
        <dsp:cNvPr id="0" name=""/>
        <dsp:cNvSpPr/>
      </dsp:nvSpPr>
      <dsp:spPr>
        <a:xfrm>
          <a:off x="3786189" y="787508"/>
          <a:ext cx="1506888" cy="1506888"/>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b="1" kern="1200" dirty="0" smtClean="0"/>
            <a:t>Tasa de impuestos </a:t>
          </a:r>
          <a:endParaRPr lang="es-MX" sz="1600" b="1" kern="1200" dirty="0"/>
        </a:p>
      </dsp:txBody>
      <dsp:txXfrm>
        <a:off x="3786189" y="787508"/>
        <a:ext cx="1506888" cy="1506888"/>
      </dsp:txXfrm>
    </dsp:sp>
    <dsp:sp modelId="{683D5198-38AE-4049-BC5F-8938FFB93605}">
      <dsp:nvSpPr>
        <dsp:cNvPr id="0" name=""/>
        <dsp:cNvSpPr/>
      </dsp:nvSpPr>
      <dsp:spPr>
        <a:xfrm>
          <a:off x="1473331" y="430319"/>
          <a:ext cx="6027627" cy="3750478"/>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5D5F27-557D-4EB9-9048-063301231AD5}">
      <dsp:nvSpPr>
        <dsp:cNvPr id="0" name=""/>
        <dsp:cNvSpPr/>
      </dsp:nvSpPr>
      <dsp:spPr>
        <a:xfrm rot="16200000">
          <a:off x="1322" y="558601"/>
          <a:ext cx="2946796" cy="2946796"/>
        </a:xfrm>
        <a:prstGeom prst="downArrow">
          <a:avLst>
            <a:gd name="adj1" fmla="val 50000"/>
            <a:gd name="adj2" fmla="val 35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s-MX" sz="3400" kern="1200" dirty="0" smtClean="0"/>
            <a:t>Fuentes Internas</a:t>
          </a:r>
          <a:endParaRPr lang="es-MX" sz="3400" kern="1200" dirty="0"/>
        </a:p>
      </dsp:txBody>
      <dsp:txXfrm rot="16200000">
        <a:off x="1322" y="558601"/>
        <a:ext cx="2946796" cy="2946796"/>
      </dsp:txXfrm>
    </dsp:sp>
    <dsp:sp modelId="{279843C2-AEB0-4D65-A66F-7B5A51ADED07}">
      <dsp:nvSpPr>
        <dsp:cNvPr id="0" name=""/>
        <dsp:cNvSpPr/>
      </dsp:nvSpPr>
      <dsp:spPr>
        <a:xfrm rot="5400000">
          <a:off x="3147880" y="558601"/>
          <a:ext cx="2946796" cy="2946796"/>
        </a:xfrm>
        <a:prstGeom prst="downArrow">
          <a:avLst>
            <a:gd name="adj1" fmla="val 50000"/>
            <a:gd name="adj2" fmla="val 35000"/>
          </a:avLst>
        </a:prstGeom>
        <a:solidFill>
          <a:schemeClr val="accent4">
            <a:hueOff val="-4464770"/>
            <a:satOff val="26899"/>
            <a:lumOff val="215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s-MX" sz="3400" kern="1200" dirty="0" smtClean="0"/>
            <a:t>Fuentes Externas</a:t>
          </a:r>
          <a:endParaRPr lang="es-MX" sz="3400" kern="1200" dirty="0"/>
        </a:p>
      </dsp:txBody>
      <dsp:txXfrm rot="5400000">
        <a:off x="3147880" y="558601"/>
        <a:ext cx="2946796" cy="294679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667652-B367-4A7F-BCCD-67249B215677}">
      <dsp:nvSpPr>
        <dsp:cNvPr id="0" name=""/>
        <dsp:cNvSpPr/>
      </dsp:nvSpPr>
      <dsp:spPr>
        <a:xfrm>
          <a:off x="0" y="1246177"/>
          <a:ext cx="8715436" cy="2098684"/>
        </a:xfrm>
        <a:prstGeom prst="notchedRightArrow">
          <a:avLst/>
        </a:prstGeom>
        <a:solidFill>
          <a:schemeClr val="accent5">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5970DD82-FBC6-4D8E-B9D2-58F7992D96DC}">
      <dsp:nvSpPr>
        <dsp:cNvPr id="0" name=""/>
        <dsp:cNvSpPr/>
      </dsp:nvSpPr>
      <dsp:spPr>
        <a:xfrm>
          <a:off x="5572" y="0"/>
          <a:ext cx="4313330" cy="2098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lvl="0" algn="ctr" defTabSz="1066800">
            <a:lnSpc>
              <a:spcPct val="90000"/>
            </a:lnSpc>
            <a:spcBef>
              <a:spcPct val="0"/>
            </a:spcBef>
            <a:spcAft>
              <a:spcPct val="35000"/>
            </a:spcAft>
          </a:pPr>
          <a:r>
            <a:rPr lang="es-ES" sz="2400" kern="1200" smtClean="0"/>
            <a:t>Pronósticos, economía nacional, el crecimiento del PIB, del ingreso de la población de la industria donde se localice la actividad de nuestra organización de la demanda de nuestro producto o servicios, etc.</a:t>
          </a:r>
          <a:endParaRPr lang="es-MX" sz="2400" kern="1200" dirty="0"/>
        </a:p>
      </dsp:txBody>
      <dsp:txXfrm>
        <a:off x="5572" y="0"/>
        <a:ext cx="4313330" cy="2098684"/>
      </dsp:txXfrm>
    </dsp:sp>
    <dsp:sp modelId="{3DEC0D1D-7641-48C8-8F09-AFAF532AD478}">
      <dsp:nvSpPr>
        <dsp:cNvPr id="0" name=""/>
        <dsp:cNvSpPr/>
      </dsp:nvSpPr>
      <dsp:spPr>
        <a:xfrm>
          <a:off x="1899902" y="2031998"/>
          <a:ext cx="524671" cy="524671"/>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A92BF8F-A2C8-43E0-895D-A083D771076A}">
      <dsp:nvSpPr>
        <dsp:cNvPr id="0" name=""/>
        <dsp:cNvSpPr/>
      </dsp:nvSpPr>
      <dsp:spPr>
        <a:xfrm>
          <a:off x="4486494" y="2438397"/>
          <a:ext cx="3351825" cy="3044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lvl="0" algn="ctr" defTabSz="1066800">
            <a:lnSpc>
              <a:spcPct val="90000"/>
            </a:lnSpc>
            <a:spcBef>
              <a:spcPct val="0"/>
            </a:spcBef>
            <a:spcAft>
              <a:spcPct val="35000"/>
            </a:spcAft>
          </a:pPr>
          <a:endParaRPr lang="es-ES" sz="2400" kern="1200" smtClean="0"/>
        </a:p>
        <a:p>
          <a:pPr lvl="0" algn="ctr" defTabSz="1066800">
            <a:lnSpc>
              <a:spcPct val="90000"/>
            </a:lnSpc>
            <a:spcBef>
              <a:spcPct val="0"/>
            </a:spcBef>
            <a:spcAft>
              <a:spcPct val="35000"/>
            </a:spcAft>
          </a:pPr>
          <a:r>
            <a:rPr lang="es-ES" sz="2400" kern="1200" smtClean="0"/>
            <a:t>Planes educativos a nivel nacional. Los conocimientos constituyen parte importante de los recursos humanos</a:t>
          </a:r>
          <a:endParaRPr lang="es-MX" sz="2400" kern="1200" dirty="0" smtClean="0"/>
        </a:p>
      </dsp:txBody>
      <dsp:txXfrm>
        <a:off x="4486494" y="2438397"/>
        <a:ext cx="3351825" cy="3044854"/>
      </dsp:txXfrm>
    </dsp:sp>
    <dsp:sp modelId="{A48DC890-CEC9-4D20-8976-C6B52953D97F}">
      <dsp:nvSpPr>
        <dsp:cNvPr id="0" name=""/>
        <dsp:cNvSpPr/>
      </dsp:nvSpPr>
      <dsp:spPr>
        <a:xfrm>
          <a:off x="5900071" y="2031998"/>
          <a:ext cx="524671" cy="524671"/>
        </a:xfrm>
        <a:prstGeom prst="ellipse">
          <a:avLst/>
        </a:prstGeom>
        <a:solidFill>
          <a:schemeClr val="accent5">
            <a:hueOff val="-9933876"/>
            <a:satOff val="39811"/>
            <a:lumOff val="862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F3A8AB-495C-4BBF-9F7B-9B7E3A48B695}">
      <dsp:nvSpPr>
        <dsp:cNvPr id="0" name=""/>
        <dsp:cNvSpPr/>
      </dsp:nvSpPr>
      <dsp:spPr>
        <a:xfrm>
          <a:off x="2878926" y="70544"/>
          <a:ext cx="3386146" cy="3386146"/>
        </a:xfrm>
        <a:prstGeom prst="ellipse">
          <a:avLst/>
        </a:prstGeom>
        <a:solidFill>
          <a:schemeClr val="accent5">
            <a:alpha val="5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s-ES" sz="2900" kern="1200" dirty="0" smtClean="0"/>
            <a:t>Objetivos organizacionales</a:t>
          </a:r>
          <a:endParaRPr lang="es-MX" sz="2900" kern="1200" dirty="0"/>
        </a:p>
      </dsp:txBody>
      <dsp:txXfrm>
        <a:off x="3330412" y="663120"/>
        <a:ext cx="2483174" cy="1523766"/>
      </dsp:txXfrm>
    </dsp:sp>
    <dsp:sp modelId="{33F7176E-0F9A-488F-B46A-A7492A704B81}">
      <dsp:nvSpPr>
        <dsp:cNvPr id="0" name=""/>
        <dsp:cNvSpPr/>
      </dsp:nvSpPr>
      <dsp:spPr>
        <a:xfrm>
          <a:off x="4100761" y="2186886"/>
          <a:ext cx="3386146" cy="3386146"/>
        </a:xfrm>
        <a:prstGeom prst="ellipse">
          <a:avLst/>
        </a:prstGeom>
        <a:solidFill>
          <a:schemeClr val="accent5">
            <a:alpha val="50000"/>
            <a:hueOff val="-4966938"/>
            <a:satOff val="19906"/>
            <a:lumOff val="4314"/>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s-ES" sz="2900" kern="1200" dirty="0" smtClean="0"/>
            <a:t>Pronósticos tecnológicos de la organización</a:t>
          </a:r>
          <a:endParaRPr lang="es-MX" sz="2900" kern="1200" dirty="0"/>
        </a:p>
      </dsp:txBody>
      <dsp:txXfrm>
        <a:off x="5136357" y="3061641"/>
        <a:ext cx="2031688" cy="1862380"/>
      </dsp:txXfrm>
    </dsp:sp>
    <dsp:sp modelId="{BCA08DD9-2AE0-4B53-B3FC-33C4B7CC7704}">
      <dsp:nvSpPr>
        <dsp:cNvPr id="0" name=""/>
        <dsp:cNvSpPr/>
      </dsp:nvSpPr>
      <dsp:spPr>
        <a:xfrm>
          <a:off x="1657091" y="2186886"/>
          <a:ext cx="3386146" cy="3386146"/>
        </a:xfrm>
        <a:prstGeom prst="ellipse">
          <a:avLst/>
        </a:prstGeom>
        <a:solidFill>
          <a:schemeClr val="accent5">
            <a:alpha val="50000"/>
            <a:hueOff val="-9933876"/>
            <a:satOff val="39811"/>
            <a:lumOff val="8628"/>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s-ES" sz="2900" kern="1200" dirty="0" smtClean="0"/>
            <a:t>Pronósticos económicos de la organización</a:t>
          </a:r>
          <a:endParaRPr lang="es-MX" sz="2900" kern="1200" dirty="0"/>
        </a:p>
      </dsp:txBody>
      <dsp:txXfrm>
        <a:off x="1975954" y="3061641"/>
        <a:ext cx="2031688" cy="186238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98C9D3-46DC-4C06-98F9-A16AA82D48E9}">
      <dsp:nvSpPr>
        <dsp:cNvPr id="0" name=""/>
        <dsp:cNvSpPr/>
      </dsp:nvSpPr>
      <dsp:spPr>
        <a:xfrm>
          <a:off x="3786187" y="2786084"/>
          <a:ext cx="1512178" cy="157234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MX" sz="2000" kern="1200" dirty="0" smtClean="0"/>
            <a:t>Demanda</a:t>
          </a:r>
          <a:endParaRPr lang="es-MX" sz="2000" kern="1200" dirty="0"/>
        </a:p>
      </dsp:txBody>
      <dsp:txXfrm>
        <a:off x="3786187" y="2786084"/>
        <a:ext cx="1512178" cy="1572348"/>
      </dsp:txXfrm>
    </dsp:sp>
    <dsp:sp modelId="{2FDAC5F4-E578-40CA-9C00-22140637C2A4}">
      <dsp:nvSpPr>
        <dsp:cNvPr id="0" name=""/>
        <dsp:cNvSpPr/>
      </dsp:nvSpPr>
      <dsp:spPr>
        <a:xfrm rot="19041104">
          <a:off x="5300051" y="2159986"/>
          <a:ext cx="1108266" cy="407740"/>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MX" sz="1600" kern="1200"/>
        </a:p>
      </dsp:txBody>
      <dsp:txXfrm rot="19041104">
        <a:off x="5300051" y="2159986"/>
        <a:ext cx="1108266" cy="407740"/>
      </dsp:txXfrm>
    </dsp:sp>
    <dsp:sp modelId="{E73D9417-56B8-42F0-8B5E-A9AA5B181211}">
      <dsp:nvSpPr>
        <dsp:cNvPr id="0" name=""/>
        <dsp:cNvSpPr/>
      </dsp:nvSpPr>
      <dsp:spPr>
        <a:xfrm>
          <a:off x="6429404" y="142895"/>
          <a:ext cx="1724851" cy="1793483"/>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MX" sz="2000" kern="1200" dirty="0" smtClean="0"/>
            <a:t>Oferta Interna</a:t>
          </a:r>
          <a:endParaRPr lang="es-MX" sz="2000" kern="1200" dirty="0"/>
        </a:p>
      </dsp:txBody>
      <dsp:txXfrm>
        <a:off x="6429404" y="142895"/>
        <a:ext cx="1724851" cy="1793483"/>
      </dsp:txXfrm>
    </dsp:sp>
    <dsp:sp modelId="{EF90ABC1-D4BD-40B0-B5A6-81C7A0E16543}">
      <dsp:nvSpPr>
        <dsp:cNvPr id="0" name=""/>
        <dsp:cNvSpPr/>
      </dsp:nvSpPr>
      <dsp:spPr>
        <a:xfrm rot="13408058">
          <a:off x="2600778" y="2091000"/>
          <a:ext cx="1187777" cy="407740"/>
        </a:xfrm>
        <a:prstGeom prst="rightArrow">
          <a:avLst>
            <a:gd name="adj1" fmla="val 60000"/>
            <a:gd name="adj2" fmla="val 5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MX" sz="1600" kern="1200"/>
        </a:p>
      </dsp:txBody>
      <dsp:txXfrm rot="13408058">
        <a:off x="2600778" y="2091000"/>
        <a:ext cx="1187777" cy="407740"/>
      </dsp:txXfrm>
    </dsp:sp>
    <dsp:sp modelId="{24034D73-63A1-45DC-8372-3C4CFB596FDE}">
      <dsp:nvSpPr>
        <dsp:cNvPr id="0" name=""/>
        <dsp:cNvSpPr/>
      </dsp:nvSpPr>
      <dsp:spPr>
        <a:xfrm>
          <a:off x="857252" y="0"/>
          <a:ext cx="1724851" cy="1793483"/>
        </a:xfrm>
        <a:prstGeom prst="ellips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MX" sz="2000" kern="1200" dirty="0" smtClean="0"/>
            <a:t>Oferta Externa</a:t>
          </a:r>
          <a:endParaRPr lang="es-MX" sz="2000" kern="1200" dirty="0"/>
        </a:p>
      </dsp:txBody>
      <dsp:txXfrm>
        <a:off x="857252" y="0"/>
        <a:ext cx="1724851" cy="179348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1D9FF5-E475-4319-B737-74AC543BB3A7}" type="datetimeFigureOut">
              <a:rPr lang="es-MX" smtClean="0"/>
              <a:pPr/>
              <a:t>08/09/2009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7EE437-E90A-49F6-A9CA-F2DC21E4DE99}"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E7EE437-E90A-49F6-A9CA-F2DC21E4DE99}" type="slidenum">
              <a:rPr lang="es-MX" smtClean="0"/>
              <a:pPr/>
              <a:t>9</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E7EE437-E90A-49F6-A9CA-F2DC21E4DE99}" type="slidenum">
              <a:rPr lang="es-MX" smtClean="0"/>
              <a:pPr/>
              <a:t>10</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E7EE437-E90A-49F6-A9CA-F2DC21E4DE99}" type="slidenum">
              <a:rPr lang="es-MX" smtClean="0"/>
              <a:pPr/>
              <a:t>11</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E7EE437-E90A-49F6-A9CA-F2DC21E4DE99}" type="slidenum">
              <a:rPr lang="es-MX" smtClean="0"/>
              <a:pPr/>
              <a:t>12</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E7EE437-E90A-49F6-A9CA-F2DC21E4DE99}" type="slidenum">
              <a:rPr lang="es-MX" smtClean="0"/>
              <a:pPr/>
              <a:t>13</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E7EE437-E90A-49F6-A9CA-F2DC21E4DE99}" type="slidenum">
              <a:rPr lang="es-MX" smtClean="0"/>
              <a:pPr/>
              <a:t>14</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AE8BA02-F54F-461B-B540-4C79093B6341}" type="datetimeFigureOut">
              <a:rPr lang="es-MX" smtClean="0"/>
              <a:pPr/>
              <a:t>08/09/2009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1CA6FD6-9B58-46FA-B78F-85D043811B1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8BA02-F54F-461B-B540-4C79093B6341}" type="datetimeFigureOut">
              <a:rPr lang="es-MX" smtClean="0"/>
              <a:pPr/>
              <a:t>08/09/2009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A6FD6-9B58-46FA-B78F-85D043811B1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sz="53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Administración de Recursos Humanos</a:t>
            </a:r>
            <a:endParaRPr lang="es-MX" u="sng"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071538" y="3886200"/>
            <a:ext cx="7000924" cy="1752600"/>
          </a:xfrm>
        </p:spPr>
        <p:txBody>
          <a:bodyPr>
            <a:normAutofit/>
          </a:bodyPr>
          <a:lstStyle/>
          <a:p>
            <a:r>
              <a:rPr lang="es-MX"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Planeación de los RH</a:t>
            </a:r>
            <a:endParaRPr lang="es-MX"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erieina.files.wordpress.com/2009/01/lista.jpg"/>
          <p:cNvPicPr>
            <a:picLocks noChangeAspect="1" noChangeArrowheads="1"/>
          </p:cNvPicPr>
          <p:nvPr/>
        </p:nvPicPr>
        <p:blipFill>
          <a:blip r:embed="rId3" cstate="print">
            <a:lum bright="20000"/>
          </a:blip>
          <a:srcRect/>
          <a:stretch>
            <a:fillRect/>
          </a:stretch>
        </p:blipFill>
        <p:spPr bwMode="auto">
          <a:xfrm>
            <a:off x="1214414" y="1857364"/>
            <a:ext cx="6357982" cy="4466482"/>
          </a:xfrm>
          <a:prstGeom prst="rect">
            <a:avLst/>
          </a:prstGeom>
          <a:noFill/>
        </p:spPr>
      </p:pic>
      <p:sp>
        <p:nvSpPr>
          <p:cNvPr id="2" name="1 Título"/>
          <p:cNvSpPr>
            <a:spLocks noGrp="1"/>
          </p:cNvSpPr>
          <p:nvPr>
            <p:ph type="title"/>
          </p:nvPr>
        </p:nvSpPr>
        <p:spPr>
          <a:xfrm>
            <a:off x="0" y="274638"/>
            <a:ext cx="9144000" cy="1439850"/>
          </a:xfrm>
        </p:spPr>
        <p:txBody>
          <a:bodyPr>
            <a:normAutofit/>
          </a:bodyPr>
          <a:lstStyle/>
          <a:p>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 Determinación </a:t>
            </a:r>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 las Necesidades Adicionales </a:t>
            </a:r>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(metas</a:t>
            </a:r>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de </a:t>
            </a:r>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RH</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2 Marcador de contenido"/>
          <p:cNvSpPr>
            <a:spLocks noGrp="1"/>
          </p:cNvSpPr>
          <p:nvPr>
            <p:ph idx="1"/>
          </p:nvPr>
        </p:nvSpPr>
        <p:spPr>
          <a:xfrm>
            <a:off x="214282" y="1571612"/>
            <a:ext cx="8572560" cy="5286388"/>
          </a:xfrm>
        </p:spPr>
        <p:txBody>
          <a:bodyPr>
            <a:normAutofit/>
          </a:bodyPr>
          <a:lstStyle/>
          <a:p>
            <a:pPr>
              <a:buNone/>
            </a:pPr>
            <a:endParaRPr lang="es-ES" dirty="0" smtClean="0">
              <a:solidFill>
                <a:schemeClr val="tx2">
                  <a:lumMod val="50000"/>
                </a:schemeClr>
              </a:solidFill>
            </a:endParaRPr>
          </a:p>
          <a:p>
            <a:pPr>
              <a:buNone/>
            </a:pPr>
            <a:r>
              <a:rPr lang="es-ES" dirty="0" smtClean="0">
                <a:solidFill>
                  <a:schemeClr val="tx2">
                    <a:lumMod val="50000"/>
                  </a:schemeClr>
                </a:solidFill>
              </a:rPr>
              <a:t>Deben </a:t>
            </a:r>
            <a:r>
              <a:rPr lang="es-ES" dirty="0">
                <a:solidFill>
                  <a:schemeClr val="tx2">
                    <a:lumMod val="50000"/>
                  </a:schemeClr>
                </a:solidFill>
              </a:rPr>
              <a:t>ser analizadas de acuerdo a los recursos </a:t>
            </a:r>
            <a:r>
              <a:rPr lang="es-ES" dirty="0" smtClean="0">
                <a:solidFill>
                  <a:schemeClr val="tx2">
                    <a:lumMod val="50000"/>
                  </a:schemeClr>
                </a:solidFill>
              </a:rPr>
              <a:t>humanos </a:t>
            </a:r>
            <a:r>
              <a:rPr lang="es-ES" dirty="0">
                <a:solidFill>
                  <a:schemeClr val="tx2">
                    <a:lumMod val="50000"/>
                  </a:schemeClr>
                </a:solidFill>
              </a:rPr>
              <a:t>actuales y previstos de la organización. </a:t>
            </a:r>
            <a:endParaRPr lang="es-ES" dirty="0" smtClean="0">
              <a:solidFill>
                <a:schemeClr val="tx2">
                  <a:lumMod val="50000"/>
                </a:schemeClr>
              </a:solidFill>
            </a:endParaRPr>
          </a:p>
          <a:p>
            <a:pPr>
              <a:buNone/>
            </a:pPr>
            <a:endParaRPr lang="es-ES" dirty="0" smtClean="0">
              <a:solidFill>
                <a:schemeClr val="tx2">
                  <a:lumMod val="50000"/>
                </a:schemeClr>
              </a:solidFill>
            </a:endParaRPr>
          </a:p>
          <a:p>
            <a:pPr>
              <a:buNone/>
            </a:pPr>
            <a:r>
              <a:rPr lang="es-ES" dirty="0" smtClean="0">
                <a:solidFill>
                  <a:schemeClr val="tx2">
                    <a:lumMod val="50000"/>
                  </a:schemeClr>
                </a:solidFill>
              </a:rPr>
              <a:t>Este </a:t>
            </a:r>
            <a:r>
              <a:rPr lang="es-ES" dirty="0">
                <a:solidFill>
                  <a:schemeClr val="tx2">
                    <a:lumMod val="50000"/>
                  </a:schemeClr>
                </a:solidFill>
              </a:rPr>
              <a:t>proceso supone un análisis detallado del personal actualmente empleado y una previsión de los cambios esperados. </a:t>
            </a:r>
            <a:r>
              <a:rPr lang="es-ES" dirty="0" smtClean="0">
                <a:solidFill>
                  <a:schemeClr val="tx2">
                    <a:lumMod val="50000"/>
                  </a:schemeClr>
                </a:solidFill>
              </a:rPr>
              <a:t>Se </a:t>
            </a:r>
            <a:r>
              <a:rPr lang="es-ES" dirty="0">
                <a:solidFill>
                  <a:schemeClr val="tx2">
                    <a:lumMod val="50000"/>
                  </a:schemeClr>
                </a:solidFill>
              </a:rPr>
              <a:t>utilizan en esta fase los inventarios de habilidades e inventarios de personal directivo</a:t>
            </a:r>
            <a:endParaRPr lang="es-MX"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0"/>
            <a:ext cx="8229600" cy="1439850"/>
          </a:xfrm>
        </p:spPr>
        <p:txBody>
          <a:bodyPr>
            <a:noAutofit/>
          </a:bodyPr>
          <a:lstStyle/>
          <a:p>
            <a: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 Planes de acción</a:t>
            </a:r>
            <a:b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Inventario </a:t>
            </a:r>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 Habilidades </a:t>
            </a:r>
            <a:r>
              <a:rPr lang="es-ES" sz="2400" dirty="0" smtClean="0">
                <a:solidFill>
                  <a:schemeClr val="tx2">
                    <a:lumMod val="50000"/>
                  </a:schemeClr>
                </a:solidFill>
              </a:rPr>
              <a:t/>
            </a:r>
            <a:br>
              <a:rPr lang="es-ES" sz="2400" dirty="0" smtClean="0">
                <a:solidFill>
                  <a:schemeClr val="tx2">
                    <a:lumMod val="50000"/>
                  </a:schemeClr>
                </a:solidFill>
              </a:rPr>
            </a:br>
            <a:r>
              <a:rPr lang="es-ES" sz="2400" dirty="0">
                <a:solidFill>
                  <a:schemeClr val="tx2">
                    <a:lumMod val="50000"/>
                  </a:schemeClr>
                </a:solidFill>
              </a:rPr>
              <a:t/>
            </a:r>
            <a:br>
              <a:rPr lang="es-ES" sz="2400" dirty="0">
                <a:solidFill>
                  <a:schemeClr val="tx2">
                    <a:lumMod val="50000"/>
                  </a:schemeClr>
                </a:solidFill>
              </a:rPr>
            </a:br>
            <a:r>
              <a:rPr lang="es-ES" sz="2400" dirty="0" smtClean="0">
                <a:solidFill>
                  <a:schemeClr val="tx2">
                    <a:lumMod val="50000"/>
                  </a:schemeClr>
                </a:solidFill>
              </a:rPr>
              <a:t>La </a:t>
            </a:r>
            <a:r>
              <a:rPr lang="es-ES" sz="2400" dirty="0">
                <a:solidFill>
                  <a:schemeClr val="tx2">
                    <a:lumMod val="50000"/>
                  </a:schemeClr>
                </a:solidFill>
              </a:rPr>
              <a:t>finalidad del Inventario de habilidades es la de reunir la información acerca de los recursos humanos de la organización</a:t>
            </a:r>
            <a:r>
              <a:rPr lang="es-MX" sz="2400" dirty="0">
                <a:solidFill>
                  <a:schemeClr val="tx2">
                    <a:lumMod val="50000"/>
                  </a:schemeClr>
                </a:solidFill>
              </a:rPr>
              <a:t/>
            </a:r>
            <a:br>
              <a:rPr lang="es-MX" sz="2400" dirty="0">
                <a:solidFill>
                  <a:schemeClr val="tx2">
                    <a:lumMod val="50000"/>
                  </a:schemeClr>
                </a:solidFill>
              </a:rPr>
            </a:br>
            <a:r>
              <a:rPr lang="es-ES" sz="2400" dirty="0">
                <a:solidFill>
                  <a:schemeClr val="tx2">
                    <a:lumMod val="50000"/>
                  </a:schemeClr>
                </a:solidFill>
              </a:rPr>
              <a:t>Según Thomas H. Parten, se tienen siete grandes categorías de información de ese tipo</a:t>
            </a:r>
            <a:endParaRPr lang="es-MX" sz="2400" dirty="0">
              <a:solidFill>
                <a:schemeClr val="tx2">
                  <a:lumMod val="50000"/>
                </a:schemeClr>
              </a:solidFill>
            </a:endParaRPr>
          </a:p>
        </p:txBody>
      </p:sp>
      <p:sp>
        <p:nvSpPr>
          <p:cNvPr id="8" name="7 Pergamino vertical"/>
          <p:cNvSpPr/>
          <p:nvPr/>
        </p:nvSpPr>
        <p:spPr>
          <a:xfrm>
            <a:off x="428596" y="2428868"/>
            <a:ext cx="8715404" cy="4429132"/>
          </a:xfrm>
          <a:prstGeom prst="verticalScroll">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000" dirty="0">
                <a:solidFill>
                  <a:schemeClr val="tx2">
                    <a:lumMod val="50000"/>
                  </a:schemeClr>
                </a:solidFill>
              </a:rPr>
              <a:t>1. Datos personales: edad, sexo, estado civil. </a:t>
            </a:r>
          </a:p>
          <a:p>
            <a:r>
              <a:rPr lang="es-MX" sz="2000" dirty="0">
                <a:solidFill>
                  <a:schemeClr val="tx2">
                    <a:lumMod val="50000"/>
                  </a:schemeClr>
                </a:solidFill>
              </a:rPr>
              <a:t>2. Calificación: educación, experiencia de trabajo, formación. </a:t>
            </a:r>
          </a:p>
          <a:p>
            <a:r>
              <a:rPr lang="es-MX" sz="2000" dirty="0">
                <a:solidFill>
                  <a:schemeClr val="tx2">
                    <a:lumMod val="50000"/>
                  </a:schemeClr>
                </a:solidFill>
              </a:rPr>
              <a:t>3. Calificaciones especiales: pertenencia a grupos profesionales, méritos especiales. </a:t>
            </a:r>
          </a:p>
          <a:p>
            <a:r>
              <a:rPr lang="es-MX" sz="2000" dirty="0">
                <a:solidFill>
                  <a:schemeClr val="tx2">
                    <a:lumMod val="50000"/>
                  </a:schemeClr>
                </a:solidFill>
              </a:rPr>
              <a:t>4. Sueldo e historia laboral: sueldo actual y anterior, fechas de ascensos, empleos ocupados. </a:t>
            </a:r>
          </a:p>
          <a:p>
            <a:r>
              <a:rPr lang="es-MX" sz="2000" dirty="0">
                <a:solidFill>
                  <a:schemeClr val="tx2">
                    <a:lumMod val="50000"/>
                  </a:schemeClr>
                </a:solidFill>
              </a:rPr>
              <a:t>5. Datos de la empresa: datos sobre plan de prestaciones, información sobre jubilación, antigüedad. </a:t>
            </a:r>
          </a:p>
          <a:p>
            <a:r>
              <a:rPr lang="es-MX" sz="2000" dirty="0">
                <a:solidFill>
                  <a:schemeClr val="tx2">
                    <a:lumMod val="50000"/>
                  </a:schemeClr>
                </a:solidFill>
              </a:rPr>
              <a:t>6. Capacidad del individuo: puntuaciones de pruebas psicológicas y otras, información sobre salud. </a:t>
            </a:r>
          </a:p>
          <a:p>
            <a:r>
              <a:rPr lang="es-ES" sz="2000" dirty="0">
                <a:solidFill>
                  <a:schemeClr val="tx2">
                    <a:lumMod val="50000"/>
                  </a:schemeClr>
                </a:solidFill>
              </a:rPr>
              <a:t>7. Preferencias especiales del individuo: localización geográfica, tipo de empleo</a:t>
            </a:r>
            <a:endParaRPr lang="es-MX" sz="20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4" descr="http://ujcv.edu.hn/Imagenes/bcvvalledupar+esp.gerencia+publica.png"/>
          <p:cNvPicPr>
            <a:picLocks noChangeAspect="1" noChangeArrowheads="1"/>
          </p:cNvPicPr>
          <p:nvPr/>
        </p:nvPicPr>
        <p:blipFill>
          <a:blip r:embed="rId3" cstate="print">
            <a:lum bright="30000"/>
          </a:blip>
          <a:srcRect/>
          <a:stretch>
            <a:fillRect/>
          </a:stretch>
        </p:blipFill>
        <p:spPr bwMode="auto">
          <a:xfrm>
            <a:off x="857224" y="3000372"/>
            <a:ext cx="3500462" cy="3393694"/>
          </a:xfrm>
          <a:prstGeom prst="rect">
            <a:avLst/>
          </a:prstGeom>
          <a:noFill/>
        </p:spPr>
      </p:pic>
      <p:pic>
        <p:nvPicPr>
          <p:cNvPr id="35842" name="Picture 2" descr="http://www.monografias.com/trabajos32/gerencia-produccion/Image3109.gif"/>
          <p:cNvPicPr>
            <a:picLocks noChangeAspect="1" noChangeArrowheads="1"/>
          </p:cNvPicPr>
          <p:nvPr/>
        </p:nvPicPr>
        <p:blipFill>
          <a:blip r:embed="rId4" cstate="print">
            <a:lum bright="10000"/>
          </a:blip>
          <a:srcRect/>
          <a:stretch>
            <a:fillRect/>
          </a:stretch>
        </p:blipFill>
        <p:spPr bwMode="auto">
          <a:xfrm>
            <a:off x="5072066" y="3000372"/>
            <a:ext cx="3530592" cy="3553818"/>
          </a:xfrm>
          <a:prstGeom prst="rect">
            <a:avLst/>
          </a:prstGeom>
          <a:noFill/>
        </p:spPr>
      </p:pic>
      <p:sp>
        <p:nvSpPr>
          <p:cNvPr id="2" name="1 Título"/>
          <p:cNvSpPr>
            <a:spLocks noGrp="1"/>
          </p:cNvSpPr>
          <p:nvPr>
            <p:ph type="title"/>
          </p:nvPr>
        </p:nvSpPr>
        <p:spPr>
          <a:xfrm>
            <a:off x="457200" y="274638"/>
            <a:ext cx="8229600" cy="1439850"/>
          </a:xfrm>
        </p:spPr>
        <p:txBody>
          <a:bodyPr>
            <a:normAutofit/>
          </a:bodyPr>
          <a:lstStyle/>
          <a:p>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Inventario de Personal Directivo </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2 Marcador de contenido"/>
          <p:cNvSpPr>
            <a:spLocks noGrp="1"/>
          </p:cNvSpPr>
          <p:nvPr>
            <p:ph idx="1"/>
          </p:nvPr>
        </p:nvSpPr>
        <p:spPr>
          <a:xfrm>
            <a:off x="214282" y="1571612"/>
            <a:ext cx="8572560" cy="5286388"/>
          </a:xfrm>
        </p:spPr>
        <p:txBody>
          <a:bodyPr>
            <a:normAutofit/>
          </a:bodyPr>
          <a:lstStyle/>
          <a:p>
            <a:pPr>
              <a:buNone/>
            </a:pPr>
            <a:r>
              <a:rPr lang="es-MX" dirty="0">
                <a:solidFill>
                  <a:schemeClr val="tx2">
                    <a:lumMod val="50000"/>
                  </a:schemeClr>
                </a:solidFill>
              </a:rPr>
              <a:t>Un inventario de gerentes consiste en la información que </a:t>
            </a:r>
            <a:r>
              <a:rPr lang="es-MX" dirty="0" smtClean="0">
                <a:solidFill>
                  <a:schemeClr val="tx2">
                    <a:lumMod val="50000"/>
                  </a:schemeClr>
                </a:solidFill>
              </a:rPr>
              <a:t>se suministra acerca </a:t>
            </a:r>
            <a:r>
              <a:rPr lang="es-MX" dirty="0">
                <a:solidFill>
                  <a:schemeClr val="tx2">
                    <a:lumMod val="50000"/>
                  </a:schemeClr>
                </a:solidFill>
              </a:rPr>
              <a:t>de los individuos que puede identificar como candidatos potenciales para ser promovidos a cargos de mayor nivel. </a:t>
            </a:r>
          </a:p>
          <a:p>
            <a:pPr>
              <a:buNone/>
            </a:pPr>
            <a:endParaRPr lang="es-MX"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2" name="Picture 4" descr="http://www.voyporti.com/img/uploads/Image/relocation.jpg"/>
          <p:cNvPicPr>
            <a:picLocks noChangeAspect="1" noChangeArrowheads="1"/>
          </p:cNvPicPr>
          <p:nvPr/>
        </p:nvPicPr>
        <p:blipFill>
          <a:blip r:embed="rId3" cstate="print">
            <a:lum bright="5000"/>
          </a:blip>
          <a:srcRect/>
          <a:stretch>
            <a:fillRect/>
          </a:stretch>
        </p:blipFill>
        <p:spPr bwMode="auto">
          <a:xfrm>
            <a:off x="0" y="3696892"/>
            <a:ext cx="4214810" cy="3161108"/>
          </a:xfrm>
          <a:prstGeom prst="rect">
            <a:avLst/>
          </a:prstGeom>
          <a:noFill/>
        </p:spPr>
      </p:pic>
      <p:pic>
        <p:nvPicPr>
          <p:cNvPr id="37890" name="Picture 2" descr="http://empleo.universiablogs.net/files/despido_blog.jpg"/>
          <p:cNvPicPr>
            <a:picLocks noChangeAspect="1" noChangeArrowheads="1"/>
          </p:cNvPicPr>
          <p:nvPr/>
        </p:nvPicPr>
        <p:blipFill>
          <a:blip r:embed="rId4" cstate="print">
            <a:lum bright="20000"/>
          </a:blip>
          <a:srcRect/>
          <a:stretch>
            <a:fillRect/>
          </a:stretch>
        </p:blipFill>
        <p:spPr bwMode="auto">
          <a:xfrm>
            <a:off x="5684665" y="-24"/>
            <a:ext cx="3387929" cy="3300418"/>
          </a:xfrm>
          <a:prstGeom prst="rect">
            <a:avLst/>
          </a:prstGeom>
          <a:noFill/>
        </p:spPr>
      </p:pic>
      <p:sp>
        <p:nvSpPr>
          <p:cNvPr id="2" name="1 Título"/>
          <p:cNvSpPr>
            <a:spLocks noGrp="1"/>
          </p:cNvSpPr>
          <p:nvPr>
            <p:ph type="title"/>
          </p:nvPr>
        </p:nvSpPr>
        <p:spPr>
          <a:xfrm>
            <a:off x="142844" y="-24"/>
            <a:ext cx="8858312" cy="1439850"/>
          </a:xfrm>
        </p:spPr>
        <p:txBody>
          <a:bodyPr>
            <a:normAutofit/>
          </a:bodyPr>
          <a:lstStyle/>
          <a:p>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Previsión de los Cambios de Personal</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2 Marcador de contenido"/>
          <p:cNvSpPr>
            <a:spLocks noGrp="1"/>
          </p:cNvSpPr>
          <p:nvPr>
            <p:ph idx="1"/>
          </p:nvPr>
        </p:nvSpPr>
        <p:spPr>
          <a:xfrm>
            <a:off x="285720" y="1357298"/>
            <a:ext cx="8572560" cy="5286388"/>
          </a:xfrm>
        </p:spPr>
        <p:txBody>
          <a:bodyPr>
            <a:normAutofit/>
          </a:bodyPr>
          <a:lstStyle/>
          <a:p>
            <a:pPr>
              <a:buNone/>
            </a:pPr>
            <a:r>
              <a:rPr lang="es-ES" sz="3600" dirty="0" smtClean="0">
                <a:solidFill>
                  <a:schemeClr val="tx2">
                    <a:lumMod val="50000"/>
                  </a:schemeClr>
                </a:solidFill>
              </a:rPr>
              <a:t>Inventario </a:t>
            </a:r>
            <a:r>
              <a:rPr lang="es-ES" sz="3600" dirty="0">
                <a:solidFill>
                  <a:schemeClr val="tx2">
                    <a:lumMod val="50000"/>
                  </a:schemeClr>
                </a:solidFill>
              </a:rPr>
              <a:t>de habilidades del personal actual, </a:t>
            </a:r>
            <a:r>
              <a:rPr lang="es-ES" sz="3600" dirty="0" smtClean="0">
                <a:solidFill>
                  <a:schemeClr val="tx2">
                    <a:lumMod val="50000"/>
                  </a:schemeClr>
                </a:solidFill>
              </a:rPr>
              <a:t>tomando en cuenta cambios </a:t>
            </a:r>
            <a:r>
              <a:rPr lang="es-ES" sz="3600" dirty="0">
                <a:solidFill>
                  <a:schemeClr val="tx2">
                    <a:lumMod val="50000"/>
                  </a:schemeClr>
                </a:solidFill>
              </a:rPr>
              <a:t>futuros</a:t>
            </a:r>
            <a:r>
              <a:rPr lang="es-ES" sz="3600" dirty="0" smtClean="0">
                <a:solidFill>
                  <a:schemeClr val="tx2">
                    <a:lumMod val="50000"/>
                  </a:schemeClr>
                </a:solidFill>
              </a:rPr>
              <a:t>.</a:t>
            </a:r>
          </a:p>
          <a:p>
            <a:pPr>
              <a:buNone/>
            </a:pPr>
            <a:endParaRPr lang="es-MX" sz="3600" dirty="0">
              <a:solidFill>
                <a:schemeClr val="tx2">
                  <a:lumMod val="50000"/>
                </a:schemeClr>
              </a:solidFill>
            </a:endParaRPr>
          </a:p>
          <a:p>
            <a:pPr>
              <a:buNone/>
            </a:pPr>
            <a:r>
              <a:rPr lang="es-ES" sz="3600" dirty="0" smtClean="0">
                <a:solidFill>
                  <a:schemeClr val="tx2">
                    <a:lumMod val="50000"/>
                  </a:schemeClr>
                </a:solidFill>
              </a:rPr>
              <a:t>(Traslados, ascensos y despidos, jubilación).</a:t>
            </a:r>
            <a:endParaRPr lang="es-MX" sz="3600" dirty="0">
              <a:solidFill>
                <a:schemeClr val="tx2">
                  <a:lumMod val="50000"/>
                </a:schemeClr>
              </a:solidFill>
            </a:endParaRPr>
          </a:p>
          <a:p>
            <a:pPr>
              <a:buNone/>
            </a:pPr>
            <a:endParaRPr lang="es-MX" dirty="0">
              <a:solidFill>
                <a:schemeClr val="tx2">
                  <a:lumMod val="50000"/>
                </a:schemeClr>
              </a:solidFill>
            </a:endParaRPr>
          </a:p>
          <a:p>
            <a:pPr>
              <a:buNone/>
            </a:pPr>
            <a:endParaRPr lang="es-MX"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1439850"/>
          </a:xfrm>
        </p:spPr>
        <p:txBody>
          <a:bodyPr>
            <a:noAutofit/>
          </a:bodyPr>
          <a:lstStyle/>
          <a:p>
            <a:r>
              <a:rPr lang="es-E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Factores internos y externos  determinantes en la </a:t>
            </a:r>
            <a:r>
              <a:rPr lang="es-E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planeación  </a:t>
            </a:r>
            <a:r>
              <a:rPr lang="es-E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 el funcionamiento de la  organización</a:t>
            </a:r>
            <a:endParaRPr lang="es-MX"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nvGrpSpPr>
          <p:cNvPr id="12" name="11 Grupo"/>
          <p:cNvGrpSpPr/>
          <p:nvPr/>
        </p:nvGrpSpPr>
        <p:grpSpPr>
          <a:xfrm>
            <a:off x="4643438" y="3143248"/>
            <a:ext cx="1506888" cy="1506888"/>
            <a:chOff x="2714607" y="2071695"/>
            <a:chExt cx="1506888" cy="1506888"/>
          </a:xfrm>
        </p:grpSpPr>
        <p:sp>
          <p:nvSpPr>
            <p:cNvPr id="13" name="12 Elipse"/>
            <p:cNvSpPr/>
            <p:nvPr/>
          </p:nvSpPr>
          <p:spPr>
            <a:xfrm>
              <a:off x="2714607" y="2071695"/>
              <a:ext cx="1506888" cy="150688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Elipse 4"/>
            <p:cNvSpPr/>
            <p:nvPr/>
          </p:nvSpPr>
          <p:spPr>
            <a:xfrm>
              <a:off x="2935286" y="2292373"/>
              <a:ext cx="1065530" cy="10655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a:r>
                <a:rPr lang="es-ES" sz="1600" b="1" dirty="0"/>
                <a:t>Tasa de empleo </a:t>
              </a:r>
              <a:endParaRPr lang="es-MX" sz="1600" b="1" dirty="0"/>
            </a:p>
          </p:txBody>
        </p:sp>
      </p:grpSp>
      <p:grpSp>
        <p:nvGrpSpPr>
          <p:cNvPr id="18" name="17 Grupo"/>
          <p:cNvGrpSpPr/>
          <p:nvPr/>
        </p:nvGrpSpPr>
        <p:grpSpPr>
          <a:xfrm>
            <a:off x="1928794" y="2357430"/>
            <a:ext cx="1506888" cy="1506888"/>
            <a:chOff x="3786189" y="785825"/>
            <a:chExt cx="1506888" cy="1506888"/>
          </a:xfrm>
        </p:grpSpPr>
        <p:sp>
          <p:nvSpPr>
            <p:cNvPr id="19" name="18 Elipse"/>
            <p:cNvSpPr/>
            <p:nvPr/>
          </p:nvSpPr>
          <p:spPr>
            <a:xfrm>
              <a:off x="3786189" y="785825"/>
              <a:ext cx="1506888" cy="150688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Elipse 4"/>
            <p:cNvSpPr/>
            <p:nvPr/>
          </p:nvSpPr>
          <p:spPr>
            <a:xfrm>
              <a:off x="4006868" y="1006503"/>
              <a:ext cx="1065530" cy="10655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a:r>
                <a:rPr lang="es-ES" sz="1600" b="1" dirty="0"/>
                <a:t>Políticas monetarias</a:t>
              </a:r>
              <a:endParaRPr lang="es-MX" sz="1600" b="1" dirty="0"/>
            </a:p>
          </p:txBody>
        </p:sp>
      </p:grpSp>
      <p:grpSp>
        <p:nvGrpSpPr>
          <p:cNvPr id="15" name="14 Grupo"/>
          <p:cNvGrpSpPr/>
          <p:nvPr/>
        </p:nvGrpSpPr>
        <p:grpSpPr>
          <a:xfrm>
            <a:off x="5500694" y="2285992"/>
            <a:ext cx="1506888" cy="1506888"/>
            <a:chOff x="3786189" y="785825"/>
            <a:chExt cx="1506888" cy="1506888"/>
          </a:xfrm>
        </p:grpSpPr>
        <p:sp>
          <p:nvSpPr>
            <p:cNvPr id="16" name="15 Elipse"/>
            <p:cNvSpPr/>
            <p:nvPr/>
          </p:nvSpPr>
          <p:spPr>
            <a:xfrm>
              <a:off x="3786189" y="785825"/>
              <a:ext cx="1506888" cy="150688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Elipse 4"/>
            <p:cNvSpPr/>
            <p:nvPr/>
          </p:nvSpPr>
          <p:spPr>
            <a:xfrm>
              <a:off x="4006868" y="1006503"/>
              <a:ext cx="1065530" cy="10655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a:r>
                <a:rPr lang="es-ES" sz="1600" b="1" dirty="0"/>
                <a:t>Escolaridad de la población </a:t>
              </a:r>
              <a:endParaRPr lang="es-MX" sz="1600" b="1" dirty="0"/>
            </a:p>
          </p:txBody>
        </p:sp>
      </p:grpSp>
      <p:graphicFrame>
        <p:nvGraphicFramePr>
          <p:cNvPr id="7" name="6 Diagrama"/>
          <p:cNvGraphicFramePr/>
          <p:nvPr/>
        </p:nvGraphicFramePr>
        <p:xfrm>
          <a:off x="-214346" y="1500174"/>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Fuentes internas y externas </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2 Marcador de contenido"/>
          <p:cNvSpPr>
            <a:spLocks noGrp="1"/>
          </p:cNvSpPr>
          <p:nvPr>
            <p:ph idx="1"/>
          </p:nvPr>
        </p:nvSpPr>
        <p:spPr/>
        <p:txBody>
          <a:bodyPr/>
          <a:lstStyle/>
          <a:p>
            <a:pPr algn="ctr">
              <a:buNone/>
            </a:pPr>
            <a:r>
              <a:rPr lang="es-ES" dirty="0" smtClean="0">
                <a:solidFill>
                  <a:schemeClr val="tx2">
                    <a:lumMod val="50000"/>
                  </a:schemeClr>
                </a:solidFill>
              </a:rPr>
              <a:t>P</a:t>
            </a:r>
            <a:r>
              <a:rPr lang="es-ES" dirty="0" smtClean="0">
                <a:solidFill>
                  <a:schemeClr val="tx2">
                    <a:lumMod val="50000"/>
                  </a:schemeClr>
                </a:solidFill>
              </a:rPr>
              <a:t>laneación </a:t>
            </a:r>
            <a:r>
              <a:rPr lang="es-ES" dirty="0">
                <a:solidFill>
                  <a:schemeClr val="tx2">
                    <a:lumMod val="50000"/>
                  </a:schemeClr>
                </a:solidFill>
              </a:rPr>
              <a:t>estratégica del </a:t>
            </a:r>
            <a:r>
              <a:rPr lang="es-ES" dirty="0" smtClean="0">
                <a:solidFill>
                  <a:schemeClr val="tx2">
                    <a:lumMod val="50000"/>
                  </a:schemeClr>
                </a:solidFill>
              </a:rPr>
              <a:t>RH</a:t>
            </a:r>
            <a:endParaRPr lang="es-MX" dirty="0">
              <a:solidFill>
                <a:schemeClr val="tx2">
                  <a:lumMod val="50000"/>
                </a:schemeClr>
              </a:solidFill>
            </a:endParaRPr>
          </a:p>
        </p:txBody>
      </p:sp>
      <p:graphicFrame>
        <p:nvGraphicFramePr>
          <p:cNvPr id="4" name="3 Diagrama"/>
          <p:cNvGraphicFramePr/>
          <p:nvPr/>
        </p:nvGraphicFramePr>
        <p:xfrm>
          <a:off x="1428728" y="321468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85982" y="5214950"/>
            <a:ext cx="8229600" cy="1143000"/>
          </a:xfrm>
        </p:spPr>
        <p:txBody>
          <a:bodyPr/>
          <a:lstStyle/>
          <a:p>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Fuentes externas</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5" name="4 Diagrama"/>
          <p:cNvGraphicFramePr/>
          <p:nvPr/>
        </p:nvGraphicFramePr>
        <p:xfrm>
          <a:off x="214282" y="1142984"/>
          <a:ext cx="8715436" cy="5246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900"/>
            <a:ext cx="8229600" cy="1143000"/>
          </a:xfrm>
        </p:spPr>
        <p:txBody>
          <a:bodyPr/>
          <a:lstStyle/>
          <a:p>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Fuentes Internas</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4" name="3 Marcador de contenido"/>
          <p:cNvGraphicFramePr>
            <a:graphicFrameLocks noGrp="1"/>
          </p:cNvGraphicFramePr>
          <p:nvPr>
            <p:ph idx="1"/>
          </p:nvPr>
        </p:nvGraphicFramePr>
        <p:xfrm>
          <a:off x="0" y="1357322"/>
          <a:ext cx="9144000" cy="5643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Evaluación de los RH</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4" name="3 Diagrama"/>
          <p:cNvGraphicFramePr/>
          <p:nvPr/>
        </p:nvGraphicFramePr>
        <p:xfrm>
          <a:off x="0" y="1714488"/>
          <a:ext cx="8572560" cy="4564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Marcador de contenido"/>
          <p:cNvSpPr>
            <a:spLocks noGrp="1"/>
          </p:cNvSpPr>
          <p:nvPr>
            <p:ph idx="1"/>
          </p:nvPr>
        </p:nvSpPr>
        <p:spPr/>
        <p:txBody>
          <a:bodyPr/>
          <a:lstStyle/>
          <a:p>
            <a:pPr>
              <a:buNone/>
            </a:pPr>
            <a:r>
              <a:rPr lang="es-MX" dirty="0" smtClean="0"/>
              <a:t>  </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57158" y="785794"/>
            <a:ext cx="7772400" cy="1470025"/>
          </a:xfrm>
        </p:spPr>
        <p:txBody>
          <a:bodyPr>
            <a:normAutofit/>
          </a:bodyPr>
          <a:lstStyle/>
          <a:p>
            <a:r>
              <a:rPr lang="es-MX" sz="53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Objetivo</a:t>
            </a:r>
            <a:endParaRPr lang="es-MX" u="sng"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928662" y="2643182"/>
            <a:ext cx="7000924" cy="1752600"/>
          </a:xfrm>
        </p:spPr>
        <p:txBody>
          <a:bodyPr>
            <a:normAutofit fontScale="85000" lnSpcReduction="10000"/>
          </a:bodyPr>
          <a:lstStyle/>
          <a:p>
            <a:r>
              <a:rPr lang="es-MX"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El estudiante conozca el concepto, importancia, ventajas y proceso de la </a:t>
            </a:r>
            <a:r>
              <a:rPr lang="es-MX"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Planeación </a:t>
            </a:r>
            <a:r>
              <a:rPr lang="es-MX"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de los RH</a:t>
            </a:r>
            <a:endParaRPr lang="es-MX"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xplosión 1"/>
          <p:cNvSpPr/>
          <p:nvPr/>
        </p:nvSpPr>
        <p:spPr>
          <a:xfrm>
            <a:off x="0" y="0"/>
            <a:ext cx="9144000" cy="6858000"/>
          </a:xfrm>
          <a:prstGeom prst="irregularSeal1">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smtClean="0">
              <a:effectLst>
                <a:outerShdw blurRad="38100" dist="38100" dir="2700000" algn="tl">
                  <a:srgbClr val="000000">
                    <a:alpha val="43137"/>
                  </a:srgbClr>
                </a:outerShdw>
              </a:effectLst>
            </a:endParaRPr>
          </a:p>
          <a:p>
            <a:pPr algn="ctr"/>
            <a:r>
              <a:rPr lang="es-MX" sz="2400" b="1" dirty="0" smtClean="0">
                <a:solidFill>
                  <a:sysClr val="windowText" lastClr="000000"/>
                </a:solidFill>
                <a:effectLst>
                  <a:outerShdw blurRad="38100" dist="38100" dir="2700000" algn="tl">
                    <a:srgbClr val="000000">
                      <a:alpha val="43137"/>
                    </a:srgbClr>
                  </a:outerShdw>
                </a:effectLst>
              </a:rPr>
              <a:t>Es </a:t>
            </a:r>
            <a:r>
              <a:rPr lang="es-MX" sz="2400" b="1" dirty="0">
                <a:solidFill>
                  <a:sysClr val="windowText" lastClr="000000"/>
                </a:solidFill>
                <a:effectLst>
                  <a:outerShdw blurRad="38100" dist="38100" dir="2700000" algn="tl">
                    <a:srgbClr val="000000">
                      <a:alpha val="43137"/>
                    </a:srgbClr>
                  </a:outerShdw>
                </a:effectLst>
              </a:rPr>
              <a:t>una técnica que tiene como objetivo estimar la demanda futura de recursos humanos en una organización (Werther Davis)</a:t>
            </a:r>
          </a:p>
          <a:p>
            <a:pPr algn="ctr"/>
            <a:endParaRPr lang="es-MX" sz="2400" b="1" dirty="0" smtClean="0">
              <a:solidFill>
                <a:sysClr val="windowText" lastClr="000000"/>
              </a:solidFill>
              <a:effectLst>
                <a:outerShdw blurRad="38100" dist="38100" dir="2700000" algn="tl">
                  <a:srgbClr val="000000">
                    <a:alpha val="43137"/>
                  </a:srgbClr>
                </a:outerShdw>
              </a:effectLst>
            </a:endParaRPr>
          </a:p>
          <a:p>
            <a:pPr algn="ctr"/>
            <a:r>
              <a:rPr lang="es-MX" sz="2400" b="1" dirty="0" smtClean="0">
                <a:solidFill>
                  <a:sysClr val="windowText" lastClr="000000"/>
                </a:solidFill>
                <a:effectLst>
                  <a:outerShdw blurRad="38100" dist="38100" dir="2700000" algn="tl">
                    <a:srgbClr val="000000">
                      <a:alpha val="43137"/>
                    </a:srgbClr>
                  </a:outerShdw>
                </a:effectLst>
              </a:rPr>
              <a:t>Es una técnica para determinar en forma sistemática la provisión y demanda de empleados que tendrá una organización. </a:t>
            </a:r>
          </a:p>
          <a:p>
            <a:pPr algn="ctr"/>
            <a:r>
              <a:rPr lang="es-MX" sz="2400" b="1" dirty="0" smtClean="0">
                <a:solidFill>
                  <a:sysClr val="windowText" lastClr="000000"/>
                </a:solidFill>
                <a:effectLst>
                  <a:outerShdw blurRad="38100" dist="38100" dir="2700000" algn="tl">
                    <a:srgbClr val="000000">
                      <a:alpha val="43137"/>
                    </a:srgbClr>
                  </a:outerShdw>
                </a:effectLst>
              </a:rPr>
              <a:t> (www.gestiopolis.com/recursos)</a:t>
            </a:r>
          </a:p>
          <a:p>
            <a:pPr algn="ctr"/>
            <a:endParaRPr lang="es-MX" sz="2000" dirty="0">
              <a:effectLst>
                <a:outerShdw blurRad="38100" dist="38100" dir="2700000" algn="tl">
                  <a:srgbClr val="000000">
                    <a:alpha val="43137"/>
                  </a:srgbClr>
                </a:outerShdw>
              </a:effectLst>
            </a:endParaRPr>
          </a:p>
        </p:txBody>
      </p:sp>
      <p:sp>
        <p:nvSpPr>
          <p:cNvPr id="2" name="1 Título"/>
          <p:cNvSpPr>
            <a:spLocks noGrp="1"/>
          </p:cNvSpPr>
          <p:nvPr>
            <p:ph type="title"/>
          </p:nvPr>
        </p:nvSpPr>
        <p:spPr>
          <a:xfrm rot="19505739">
            <a:off x="-468656" y="551597"/>
            <a:ext cx="3286148" cy="1143000"/>
          </a:xfrm>
        </p:spPr>
        <p:txBody>
          <a:bodyPr>
            <a:normAutofit/>
          </a:bodyPr>
          <a:lstStyle/>
          <a:p>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Concepto</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1709724">
            <a:off x="5985620" y="425607"/>
            <a:ext cx="3571900" cy="1143000"/>
          </a:xfrm>
        </p:spPr>
        <p:txBody>
          <a:bodyPr/>
          <a:lstStyle/>
          <a:p>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Importancia</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3 Explosión 2"/>
          <p:cNvSpPr/>
          <p:nvPr/>
        </p:nvSpPr>
        <p:spPr>
          <a:xfrm rot="167316">
            <a:off x="-5447" y="-133"/>
            <a:ext cx="9144000" cy="7081926"/>
          </a:xfrm>
          <a:prstGeom prst="irregularSeal2">
            <a:avLst/>
          </a:prstGeom>
          <a:gradFill flip="none" rotWithShape="1">
            <a:gsLst>
              <a:gs pos="0">
                <a:srgbClr val="03D4A8"/>
              </a:gs>
              <a:gs pos="25000">
                <a:srgbClr val="21D6E0"/>
              </a:gs>
              <a:gs pos="75000">
                <a:srgbClr val="0087E6"/>
              </a:gs>
              <a:gs pos="100000">
                <a:srgbClr val="005CBF"/>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tx1"/>
                </a:solidFill>
              </a:rPr>
              <a:t>Permite diseñar planes que apoyen la estrategia de la organización y permite llenar las vacantes que existan, contribuyendo esto al logro de los objetivos estratégicos, operativos y funcionales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rot="17896770">
            <a:off x="-135784" y="1625993"/>
            <a:ext cx="2428892" cy="1143000"/>
          </a:xfrm>
        </p:spPr>
        <p:txBody>
          <a:bodyPr/>
          <a:lstStyle/>
          <a:p>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Ventajas</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Pasos del Proceso de Planeación de Recursos Humanos </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4" name="3 Marcador de contenido"/>
          <p:cNvGraphicFramePr>
            <a:graphicFrameLocks noGrp="1"/>
          </p:cNvGraphicFramePr>
          <p:nvPr>
            <p:ph idx="1"/>
          </p:nvPr>
        </p:nvGraphicFramePr>
        <p:xfrm>
          <a:off x="0" y="1357298"/>
          <a:ext cx="9144000" cy="5500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grupointegracion.cl/Logo%20de%20Objetivo%20Grande.JPG"/>
          <p:cNvPicPr>
            <a:picLocks noChangeAspect="1" noChangeArrowheads="1"/>
          </p:cNvPicPr>
          <p:nvPr/>
        </p:nvPicPr>
        <p:blipFill>
          <a:blip r:embed="rId2" cstate="print">
            <a:clrChange>
              <a:clrFrom>
                <a:srgbClr val="000000"/>
              </a:clrFrom>
              <a:clrTo>
                <a:srgbClr val="000000">
                  <a:alpha val="0"/>
                </a:srgbClr>
              </a:clrTo>
            </a:clrChange>
            <a:lum bright="40000"/>
          </a:blip>
          <a:stretch>
            <a:fillRect/>
          </a:stretch>
        </p:blipFill>
        <p:spPr bwMode="auto">
          <a:xfrm>
            <a:off x="1928794" y="1857364"/>
            <a:ext cx="4500594" cy="4380756"/>
          </a:xfrm>
          <a:prstGeom prst="rect">
            <a:avLst/>
          </a:prstGeom>
          <a:noFill/>
          <a:ln>
            <a:noFill/>
          </a:ln>
        </p:spPr>
      </p:pic>
      <p:sp>
        <p:nvSpPr>
          <p:cNvPr id="2" name="1 Título"/>
          <p:cNvSpPr>
            <a:spLocks noGrp="1"/>
          </p:cNvSpPr>
          <p:nvPr>
            <p:ph type="title"/>
          </p:nvPr>
        </p:nvSpPr>
        <p:spPr/>
        <p:txBody>
          <a:bodyPr>
            <a:normAutofit fontScale="90000"/>
          </a:bodyPr>
          <a:lstStyle/>
          <a:p>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 Determinación </a:t>
            </a:r>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 los Objetivos de la </a:t>
            </a:r>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Empresa </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2 Marcador de contenido"/>
          <p:cNvSpPr>
            <a:spLocks noGrp="1"/>
          </p:cNvSpPr>
          <p:nvPr>
            <p:ph idx="1"/>
          </p:nvPr>
        </p:nvSpPr>
        <p:spPr/>
        <p:txBody>
          <a:bodyPr/>
          <a:lstStyle/>
          <a:p>
            <a:pPr>
              <a:buNone/>
            </a:pPr>
            <a:r>
              <a:rPr lang="es-ES" dirty="0">
                <a:solidFill>
                  <a:schemeClr val="tx2">
                    <a:lumMod val="50000"/>
                  </a:schemeClr>
                </a:solidFill>
              </a:rPr>
              <a:t>Los planes de recursos humanos </a:t>
            </a:r>
            <a:r>
              <a:rPr lang="es-ES" dirty="0" smtClean="0">
                <a:solidFill>
                  <a:schemeClr val="tx2">
                    <a:lumMod val="50000"/>
                  </a:schemeClr>
                </a:solidFill>
              </a:rPr>
              <a:t>(P. Tácticos o Funcionales) contribuyen a los </a:t>
            </a:r>
            <a:r>
              <a:rPr lang="es-ES" dirty="0">
                <a:solidFill>
                  <a:schemeClr val="tx2">
                    <a:lumMod val="50000"/>
                  </a:schemeClr>
                </a:solidFill>
              </a:rPr>
              <a:t>planes </a:t>
            </a:r>
            <a:r>
              <a:rPr lang="es-ES" dirty="0" smtClean="0">
                <a:solidFill>
                  <a:schemeClr val="tx2">
                    <a:lumMod val="50000"/>
                  </a:schemeClr>
                </a:solidFill>
              </a:rPr>
              <a:t>estratégicos</a:t>
            </a:r>
          </a:p>
          <a:p>
            <a:pPr>
              <a:buNone/>
            </a:pPr>
            <a:endParaRPr lang="es-ES" dirty="0">
              <a:solidFill>
                <a:schemeClr val="tx2">
                  <a:lumMod val="50000"/>
                </a:schemeClr>
              </a:solidFill>
            </a:endParaRPr>
          </a:p>
          <a:p>
            <a:pPr>
              <a:buNone/>
            </a:pPr>
            <a:r>
              <a:rPr lang="es-ES" dirty="0" smtClean="0">
                <a:solidFill>
                  <a:schemeClr val="tx2">
                    <a:lumMod val="50000"/>
                  </a:schemeClr>
                </a:solidFill>
              </a:rPr>
              <a:t>Objetivos </a:t>
            </a:r>
            <a:r>
              <a:rPr lang="es-ES" dirty="0">
                <a:solidFill>
                  <a:schemeClr val="tx2">
                    <a:lumMod val="50000"/>
                  </a:schemeClr>
                </a:solidFill>
              </a:rPr>
              <a:t>de la organización </a:t>
            </a:r>
            <a:r>
              <a:rPr lang="es-ES" dirty="0" smtClean="0">
                <a:solidFill>
                  <a:schemeClr val="tx2">
                    <a:lumMod val="50000"/>
                  </a:schemeClr>
                </a:solidFill>
              </a:rPr>
              <a:t>(Servicio, Económicos, Sociales)</a:t>
            </a:r>
            <a:endParaRPr lang="es-MX"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rupointegracion.cl/Logo%20de%20Objetivo%20Grande.JPG"/>
          <p:cNvPicPr>
            <a:picLocks noChangeAspect="1" noChangeArrowheads="1"/>
          </p:cNvPicPr>
          <p:nvPr/>
        </p:nvPicPr>
        <p:blipFill>
          <a:blip r:embed="rId2" cstate="print">
            <a:clrChange>
              <a:clrFrom>
                <a:srgbClr val="000000"/>
              </a:clrFrom>
              <a:clrTo>
                <a:srgbClr val="000000">
                  <a:alpha val="0"/>
                </a:srgbClr>
              </a:clrTo>
            </a:clrChange>
            <a:lum bright="40000"/>
          </a:blip>
          <a:stretch>
            <a:fillRect/>
          </a:stretch>
        </p:blipFill>
        <p:spPr bwMode="auto">
          <a:xfrm>
            <a:off x="1928794" y="1857364"/>
            <a:ext cx="4500594" cy="4380756"/>
          </a:xfrm>
          <a:prstGeom prst="rect">
            <a:avLst/>
          </a:prstGeom>
          <a:noFill/>
          <a:ln>
            <a:noFill/>
          </a:ln>
        </p:spPr>
      </p:pic>
      <p:sp>
        <p:nvSpPr>
          <p:cNvPr id="2" name="1 Título"/>
          <p:cNvSpPr>
            <a:spLocks noGrp="1"/>
          </p:cNvSpPr>
          <p:nvPr>
            <p:ph type="title"/>
          </p:nvPr>
        </p:nvSpPr>
        <p:spPr/>
        <p:txBody>
          <a:bodyPr>
            <a:normAutofit fontScale="90000"/>
          </a:bodyPr>
          <a:lstStyle/>
          <a:p>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Determinación de los Objetivos de la </a:t>
            </a:r>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Empresa </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2 Marcador de contenido"/>
          <p:cNvSpPr>
            <a:spLocks noGrp="1"/>
          </p:cNvSpPr>
          <p:nvPr>
            <p:ph idx="1"/>
          </p:nvPr>
        </p:nvSpPr>
        <p:spPr>
          <a:xfrm>
            <a:off x="428596" y="1571612"/>
            <a:ext cx="8229600" cy="4525963"/>
          </a:xfrm>
        </p:spPr>
        <p:txBody>
          <a:bodyPr>
            <a:normAutofit lnSpcReduction="10000"/>
          </a:bodyPr>
          <a:lstStyle/>
          <a:p>
            <a:pPr>
              <a:buNone/>
            </a:pPr>
            <a:r>
              <a:rPr lang="es-MX" dirty="0" smtClean="0">
                <a:solidFill>
                  <a:schemeClr val="tx2">
                    <a:lumMod val="50000"/>
                  </a:schemeClr>
                </a:solidFill>
              </a:rPr>
              <a:t>Misión</a:t>
            </a:r>
          </a:p>
          <a:p>
            <a:pPr>
              <a:buNone/>
            </a:pPr>
            <a:r>
              <a:rPr lang="es-MX" dirty="0" smtClean="0">
                <a:solidFill>
                  <a:schemeClr val="tx2">
                    <a:lumMod val="50000"/>
                  </a:schemeClr>
                </a:solidFill>
              </a:rPr>
              <a:t>Visión</a:t>
            </a:r>
          </a:p>
          <a:p>
            <a:pPr>
              <a:buNone/>
            </a:pPr>
            <a:r>
              <a:rPr lang="es-MX" dirty="0" smtClean="0">
                <a:solidFill>
                  <a:schemeClr val="tx2">
                    <a:lumMod val="50000"/>
                  </a:schemeClr>
                </a:solidFill>
              </a:rPr>
              <a:t>Filosofía y Valores</a:t>
            </a:r>
          </a:p>
          <a:p>
            <a:pPr>
              <a:buNone/>
            </a:pPr>
            <a:r>
              <a:rPr lang="es-MX" dirty="0" smtClean="0">
                <a:solidFill>
                  <a:schemeClr val="tx2">
                    <a:lumMod val="50000"/>
                  </a:schemeClr>
                </a:solidFill>
              </a:rPr>
              <a:t>Objetivos a </a:t>
            </a:r>
            <a:r>
              <a:rPr lang="es-MX" dirty="0" err="1" smtClean="0">
                <a:solidFill>
                  <a:schemeClr val="tx2">
                    <a:lumMod val="50000"/>
                  </a:schemeClr>
                </a:solidFill>
              </a:rPr>
              <a:t>LP</a:t>
            </a:r>
            <a:r>
              <a:rPr lang="es-MX" dirty="0" smtClean="0">
                <a:solidFill>
                  <a:schemeClr val="tx2">
                    <a:lumMod val="50000"/>
                  </a:schemeClr>
                </a:solidFill>
              </a:rPr>
              <a:t>  ------- Objetivos a </a:t>
            </a:r>
            <a:r>
              <a:rPr lang="es-MX" dirty="0" err="1" smtClean="0">
                <a:solidFill>
                  <a:schemeClr val="tx2">
                    <a:lumMod val="50000"/>
                  </a:schemeClr>
                </a:solidFill>
              </a:rPr>
              <a:t>CP</a:t>
            </a:r>
            <a:endParaRPr lang="es-MX" dirty="0" smtClean="0">
              <a:solidFill>
                <a:schemeClr val="tx2">
                  <a:lumMod val="50000"/>
                </a:schemeClr>
              </a:solidFill>
            </a:endParaRPr>
          </a:p>
          <a:p>
            <a:pPr>
              <a:buNone/>
            </a:pPr>
            <a:r>
              <a:rPr lang="es-MX" dirty="0" smtClean="0">
                <a:solidFill>
                  <a:schemeClr val="tx2">
                    <a:lumMod val="50000"/>
                  </a:schemeClr>
                </a:solidFill>
              </a:rPr>
              <a:t>Este método de fijación de objetivos organizacionales, de división y departamentales es llamado </a:t>
            </a:r>
            <a:r>
              <a:rPr lang="es-MX" sz="3900" b="1" dirty="0" smtClean="0">
                <a:solidFill>
                  <a:schemeClr val="tx2">
                    <a:lumMod val="50000"/>
                  </a:schemeClr>
                </a:solidFill>
              </a:rPr>
              <a:t>Método en cascada</a:t>
            </a:r>
          </a:p>
          <a:p>
            <a:pPr>
              <a:buNone/>
            </a:pPr>
            <a:endParaRPr lang="es-MX"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copeisa.es/imagenes/textos/organigrama.jpg"/>
          <p:cNvPicPr>
            <a:picLocks noChangeAspect="1" noChangeArrowheads="1"/>
          </p:cNvPicPr>
          <p:nvPr/>
        </p:nvPicPr>
        <p:blipFill>
          <a:blip r:embed="rId3" cstate="print">
            <a:lum bright="20000"/>
          </a:blip>
          <a:srcRect/>
          <a:stretch>
            <a:fillRect/>
          </a:stretch>
        </p:blipFill>
        <p:spPr bwMode="auto">
          <a:xfrm>
            <a:off x="785786" y="714356"/>
            <a:ext cx="8531282" cy="4681541"/>
          </a:xfrm>
          <a:prstGeom prst="rect">
            <a:avLst/>
          </a:prstGeom>
          <a:noFill/>
          <a:scene3d>
            <a:camera prst="perspectiveContrastingRightFacing"/>
            <a:lightRig rig="threePt" dir="t"/>
          </a:scene3d>
        </p:spPr>
      </p:pic>
      <p:sp>
        <p:nvSpPr>
          <p:cNvPr id="2" name="1 Título"/>
          <p:cNvSpPr>
            <a:spLocks noGrp="1"/>
          </p:cNvSpPr>
          <p:nvPr>
            <p:ph type="title"/>
          </p:nvPr>
        </p:nvSpPr>
        <p:spPr>
          <a:xfrm>
            <a:off x="0" y="274638"/>
            <a:ext cx="9144000" cy="1143000"/>
          </a:xfrm>
        </p:spPr>
        <p:txBody>
          <a:bodyPr>
            <a:normAutofit fontScale="90000"/>
          </a:bodyPr>
          <a:lstStyle/>
          <a:p>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 Determinación </a:t>
            </a:r>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 las Habilidades y Conocimientos Requeridos (demanda)</a:t>
            </a:r>
            <a:endParaRPr lang="es-MX"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2 Marcador de contenido"/>
          <p:cNvSpPr>
            <a:spLocks noGrp="1"/>
          </p:cNvSpPr>
          <p:nvPr>
            <p:ph idx="1"/>
          </p:nvPr>
        </p:nvSpPr>
        <p:spPr>
          <a:xfrm>
            <a:off x="357158" y="1785926"/>
            <a:ext cx="8572560" cy="4714908"/>
          </a:xfrm>
        </p:spPr>
        <p:txBody>
          <a:bodyPr>
            <a:normAutofit/>
          </a:bodyPr>
          <a:lstStyle/>
          <a:p>
            <a:pPr>
              <a:buNone/>
            </a:pPr>
            <a:endParaRPr lang="es-ES" dirty="0" smtClean="0">
              <a:solidFill>
                <a:schemeClr val="tx2">
                  <a:lumMod val="50000"/>
                </a:schemeClr>
              </a:solidFill>
            </a:endParaRPr>
          </a:p>
          <a:p>
            <a:pPr>
              <a:buNone/>
            </a:pPr>
            <a:endParaRPr lang="es-ES" dirty="0" smtClean="0">
              <a:solidFill>
                <a:schemeClr val="tx2">
                  <a:lumMod val="50000"/>
                </a:schemeClr>
              </a:solidFill>
            </a:endParaRPr>
          </a:p>
          <a:p>
            <a:pPr>
              <a:buNone/>
            </a:pPr>
            <a:endParaRPr lang="es-ES" dirty="0" smtClean="0">
              <a:solidFill>
                <a:schemeClr val="tx2">
                  <a:lumMod val="50000"/>
                </a:schemeClr>
              </a:solidFill>
            </a:endParaRPr>
          </a:p>
          <a:p>
            <a:pPr>
              <a:buNone/>
            </a:pPr>
            <a:endParaRPr lang="es-ES" dirty="0" smtClean="0">
              <a:solidFill>
                <a:schemeClr val="tx2">
                  <a:lumMod val="50000"/>
                </a:schemeClr>
              </a:solidFill>
            </a:endParaRPr>
          </a:p>
          <a:p>
            <a:pPr>
              <a:buNone/>
            </a:pPr>
            <a:endParaRPr lang="es-ES" dirty="0" smtClean="0">
              <a:solidFill>
                <a:schemeClr val="tx2">
                  <a:lumMod val="50000"/>
                </a:schemeClr>
              </a:solidFill>
            </a:endParaRPr>
          </a:p>
          <a:p>
            <a:pPr algn="r">
              <a:buNone/>
            </a:pPr>
            <a:r>
              <a:rPr lang="es-ES" dirty="0" smtClean="0">
                <a:solidFill>
                  <a:schemeClr val="tx2">
                    <a:lumMod val="50000"/>
                  </a:schemeClr>
                </a:solidFill>
              </a:rPr>
              <a:t>Análisis de puestos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0B1A30E-7C81-4E85-8CC1-A62994B075BE}"/>
</file>

<file path=customXml/itemProps2.xml><?xml version="1.0" encoding="utf-8"?>
<ds:datastoreItem xmlns:ds="http://schemas.openxmlformats.org/officeDocument/2006/customXml" ds:itemID="{7DB0399F-2A3C-467F-9DAA-C66EBAF09444}"/>
</file>

<file path=customXml/itemProps3.xml><?xml version="1.0" encoding="utf-8"?>
<ds:datastoreItem xmlns:ds="http://schemas.openxmlformats.org/officeDocument/2006/customXml" ds:itemID="{AA9667F9-8732-4214-A13D-AA823C712297}"/>
</file>

<file path=docProps/app.xml><?xml version="1.0" encoding="utf-8"?>
<Properties xmlns="http://schemas.openxmlformats.org/officeDocument/2006/extended-properties" xmlns:vt="http://schemas.openxmlformats.org/officeDocument/2006/docPropsVTypes">
  <TotalTime>257</TotalTime>
  <Words>663</Words>
  <Application>Microsoft Office PowerPoint</Application>
  <PresentationFormat>Presentación en pantalla (4:3)</PresentationFormat>
  <Paragraphs>92</Paragraphs>
  <Slides>18</Slides>
  <Notes>6</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Administración de Recursos Humanos</vt:lpstr>
      <vt:lpstr>Objetivo</vt:lpstr>
      <vt:lpstr>Concepto</vt:lpstr>
      <vt:lpstr>Importancia</vt:lpstr>
      <vt:lpstr>Ventajas</vt:lpstr>
      <vt:lpstr>Pasos del Proceso de Planeación de Recursos Humanos </vt:lpstr>
      <vt:lpstr>1. Determinación de los Objetivos de la Empresa </vt:lpstr>
      <vt:lpstr>Determinación de los Objetivos de la Empresa </vt:lpstr>
      <vt:lpstr>2. Determinación de las Habilidades y Conocimientos Requeridos (demanda)</vt:lpstr>
      <vt:lpstr>3. Determinación de las Necesidades Adicionales (metas) de RH</vt:lpstr>
      <vt:lpstr>  4. Planes de acción Inventario de Habilidades   La finalidad del Inventario de habilidades es la de reunir la información acerca de los recursos humanos de la organización Según Thomas H. Parten, se tienen siete grandes categorías de información de ese tipo</vt:lpstr>
      <vt:lpstr>Inventario de Personal Directivo </vt:lpstr>
      <vt:lpstr>Previsión de los Cambios de Personal</vt:lpstr>
      <vt:lpstr>Factores internos y externos  determinantes en la planeación  y el funcionamiento de la  organización</vt:lpstr>
      <vt:lpstr>Fuentes internas y externas </vt:lpstr>
      <vt:lpstr>Fuentes externas</vt:lpstr>
      <vt:lpstr>Fuentes Internas</vt:lpstr>
      <vt:lpstr>Evaluación de los RH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Administracion de Recursos Humanos</dc:title>
  <dc:creator>Servicio Social</dc:creator>
  <cp:lastModifiedBy>Administrador</cp:lastModifiedBy>
  <cp:revision>33</cp:revision>
  <dcterms:created xsi:type="dcterms:W3CDTF">2009-09-02T20:28:46Z</dcterms:created>
  <dcterms:modified xsi:type="dcterms:W3CDTF">2009-09-08T14:43:36Z</dcterms:modified>
</cp:coreProperties>
</file>